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1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78FA87-1921-8D4D-B57D-5CFC7DC90B55}" v="3" dt="2022-11-09T18:27:50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/>
    <p:restoredTop sz="96327"/>
  </p:normalViewPr>
  <p:slideViewPr>
    <p:cSldViewPr snapToGrid="0" snapToObjects="1">
      <p:cViewPr varScale="1">
        <p:scale>
          <a:sx n="25" d="100"/>
          <a:sy n="25" d="100"/>
        </p:scale>
        <p:origin x="1560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illips, Liz" userId="1a8ff791-5c52-4f47-8528-c60906ebce0b" providerId="ADAL" clId="{B478FA87-1921-8D4D-B57D-5CFC7DC90B55}"/>
    <pc:docChg chg="modSld">
      <pc:chgData name="Phillips, Liz" userId="1a8ff791-5c52-4f47-8528-c60906ebce0b" providerId="ADAL" clId="{B478FA87-1921-8D4D-B57D-5CFC7DC90B55}" dt="2022-11-09T18:27:56.982" v="3" actId="14100"/>
      <pc:docMkLst>
        <pc:docMk/>
      </pc:docMkLst>
      <pc:sldChg chg="modSp mod">
        <pc:chgData name="Phillips, Liz" userId="1a8ff791-5c52-4f47-8528-c60906ebce0b" providerId="ADAL" clId="{B478FA87-1921-8D4D-B57D-5CFC7DC90B55}" dt="2022-11-09T18:27:56.982" v="3" actId="14100"/>
        <pc:sldMkLst>
          <pc:docMk/>
          <pc:sldMk cId="1753148637" sldId="256"/>
        </pc:sldMkLst>
        <pc:picChg chg="mod">
          <ac:chgData name="Phillips, Liz" userId="1a8ff791-5c52-4f47-8528-c60906ebce0b" providerId="ADAL" clId="{B478FA87-1921-8D4D-B57D-5CFC7DC90B55}" dt="2022-11-09T18:27:56.982" v="3" actId="14100"/>
          <ac:picMkLst>
            <pc:docMk/>
            <pc:sldMk cId="1753148637" sldId="256"/>
            <ac:picMk id="7" creationId="{46343C1C-EFC9-C34C-87EF-E64364B0D12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2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0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5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91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  <a:prstGeom prst="rect">
            <a:avLst/>
          </a:prstGeom>
        </p:spPr>
        <p:txBody>
          <a:bodyPr anchor="b"/>
          <a:lstStyle>
            <a:lvl1pPr>
              <a:defRPr sz="2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81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76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0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33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90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13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  <a:prstGeom prst="rect">
            <a:avLst/>
          </a:prstGeom>
        </p:spPr>
        <p:txBody>
          <a:bodyPr anchor="b"/>
          <a:lstStyle>
            <a:lvl1pPr>
              <a:defRPr sz="15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ACC69483-2065-824C-9173-E1AF42207651}" type="datetimeFigureOut">
              <a:rPr lang="en-US" smtClean="0"/>
              <a:t>11/9/22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/>
          <a:lstStyle/>
          <a:p>
            <a:fld id="{4FFD537F-B0DA-EC4B-8773-1182E1445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59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971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.edu/about/offices_and_divisions/communications/toolbox/visuals/colors/index.php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67B8-7702-F642-8A57-2E128972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07407"/>
            <a:ext cx="49560480" cy="3063588"/>
          </a:xfrm>
        </p:spPr>
        <p:txBody>
          <a:bodyPr/>
          <a:lstStyle/>
          <a:p>
            <a:r>
              <a:rPr lang="en-US" dirty="0"/>
              <a:t>Research Poster 3-Column Template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F00F9-7707-4A49-BF37-D6BA65AE4A10}"/>
              </a:ext>
            </a:extLst>
          </p:cNvPr>
          <p:cNvSpPr txBox="1"/>
          <p:nvPr/>
        </p:nvSpPr>
        <p:spPr>
          <a:xfrm>
            <a:off x="1181351" y="1395663"/>
            <a:ext cx="28490779" cy="2542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5000"/>
              </a:lnSpc>
            </a:pPr>
            <a:r>
              <a:rPr lang="en-US" sz="10600" b="1" i="0" dirty="0">
                <a:latin typeface="Arial" panose="020B0604020202020204" pitchFamily="34" charset="0"/>
                <a:cs typeface="Arial" panose="020B0604020202020204" pitchFamily="34" charset="0"/>
              </a:rPr>
              <a:t>Research Poster: </a:t>
            </a:r>
          </a:p>
          <a:p>
            <a:pPr>
              <a:lnSpc>
                <a:spcPct val="75000"/>
              </a:lnSpc>
            </a:pPr>
            <a:r>
              <a:rPr lang="en-US" sz="10600" b="1" i="0" dirty="0">
                <a:latin typeface="Arial" panose="020B0604020202020204" pitchFamily="34" charset="0"/>
                <a:cs typeface="Arial" panose="020B0604020202020204" pitchFamily="34" charset="0"/>
              </a:rPr>
              <a:t>Title of Presentation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152409-17E8-1541-AF21-B4A21EA023D5}"/>
              </a:ext>
            </a:extLst>
          </p:cNvPr>
          <p:cNvSpPr txBox="1"/>
          <p:nvPr/>
        </p:nvSpPr>
        <p:spPr>
          <a:xfrm>
            <a:off x="1181351" y="4420707"/>
            <a:ext cx="284907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0" i="0" dirty="0">
                <a:latin typeface="Arial" panose="020B0604020202020204" pitchFamily="34" charset="0"/>
                <a:cs typeface="Arial" panose="020B0604020202020204" pitchFamily="34" charset="0"/>
              </a:rPr>
              <a:t>Authors and Co-authors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8C00FF-66CD-3644-812E-87E6599D65ED}"/>
              </a:ext>
            </a:extLst>
          </p:cNvPr>
          <p:cNvSpPr txBox="1"/>
          <p:nvPr/>
        </p:nvSpPr>
        <p:spPr>
          <a:xfrm>
            <a:off x="1181351" y="5586074"/>
            <a:ext cx="284907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University of South Carolina, affiliations for other authors</a:t>
            </a:r>
            <a:endParaRPr lang="en-US" sz="40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343C1C-EFC9-C34C-87EF-E64364B0D1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2451697" y="2879262"/>
            <a:ext cx="10140091" cy="201580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B729FDF-39FF-364C-ABBA-A858D245E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53908" y="7074568"/>
            <a:ext cx="4143788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3DBF0F9-B5E4-134F-9C1A-E6939333E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63052" y="8063806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Template</a:t>
            </a: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id="{60C7E120-5FB8-5641-92AA-E9A07AA68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3908" y="9368385"/>
            <a:ext cx="13258800" cy="4062651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Choose the template that best accommodates your communications objectives. There are three and four column templates.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Copy text box to other locations on poster as needed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B4814C-3C61-8349-AFB7-11F4A6ADEE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63052" y="14592956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Highlighted box</a:t>
            </a:r>
          </a:p>
        </p:txBody>
      </p:sp>
      <p:sp>
        <p:nvSpPr>
          <p:cNvPr id="22" name="Rectangle 23">
            <a:extLst>
              <a:ext uri="{FF2B5EF4-FFF2-40B4-BE49-F238E27FC236}">
                <a16:creationId xmlns:a16="http://schemas.microsoft.com/office/drawing/2014/main" id="{A527D533-901D-9A43-B892-B81C6C19A8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3908" y="15362397"/>
            <a:ext cx="13258800" cy="5375379"/>
          </a:xfrm>
          <a:prstGeom prst="rect">
            <a:avLst/>
          </a:prstGeom>
          <a:solidFill>
            <a:schemeClr val="bg2"/>
          </a:solidFill>
          <a:ln w="57150" cmpd="thinThick">
            <a:noFill/>
            <a:miter lim="800000"/>
            <a:headEnd/>
            <a:tailEnd/>
          </a:ln>
          <a:effectLst/>
        </p:spPr>
        <p:txBody>
          <a:bodyPr wrap="square" lIns="365760" tIns="365760" rIns="365760" bIns="36576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box can be used to highlight a particularly important element or conclusion.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only one highlighted box per layout.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955CB0-2A5F-4544-A66D-28D04183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5381930" y="8063806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Poster Content and Presentation</a:t>
            </a:r>
          </a:p>
        </p:txBody>
      </p:sp>
      <p:sp>
        <p:nvSpPr>
          <p:cNvPr id="12" name="Rectangle 23">
            <a:extLst>
              <a:ext uri="{FF2B5EF4-FFF2-40B4-BE49-F238E27FC236}">
                <a16:creationId xmlns:a16="http://schemas.microsoft.com/office/drawing/2014/main" id="{CBB51127-8C50-C345-8BC4-2CD4E3C6B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26741" y="9362602"/>
            <a:ext cx="13258800" cy="7940635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Poster dimensions are 36” tall by 48” wide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You can copy and paste from an existing presentation to the poster template or enter the information directly onto the template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Try for an even balance on your posters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Use graphs and bar charts to represent data when possible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Accent Colors:  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possible, use these secondary colors when you create your charts and graphs (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Brand Toolbox</a:t>
            </a: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" name="Rectangle 15" descr="Tile with hex color CC2E40.">
            <a:extLst>
              <a:ext uri="{FF2B5EF4-FFF2-40B4-BE49-F238E27FC236}">
                <a16:creationId xmlns:a16="http://schemas.microsoft.com/office/drawing/2014/main" id="{E01A8E6F-125E-1B46-8997-5607B56DE655}"/>
              </a:ext>
            </a:extLst>
          </p:cNvPr>
          <p:cNvSpPr/>
          <p:nvPr/>
        </p:nvSpPr>
        <p:spPr>
          <a:xfrm>
            <a:off x="16022165" y="14426295"/>
            <a:ext cx="936102" cy="936102"/>
          </a:xfrm>
          <a:prstGeom prst="rect">
            <a:avLst/>
          </a:prstGeom>
          <a:solidFill>
            <a:srgbClr val="CC2E4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 descr="Tile with hex color 6378AC.">
            <a:extLst>
              <a:ext uri="{FF2B5EF4-FFF2-40B4-BE49-F238E27FC236}">
                <a16:creationId xmlns:a16="http://schemas.microsoft.com/office/drawing/2014/main" id="{AB7756B4-4697-4647-9EF4-3EFBB615A3B1}"/>
              </a:ext>
            </a:extLst>
          </p:cNvPr>
          <p:cNvSpPr/>
          <p:nvPr/>
        </p:nvSpPr>
        <p:spPr>
          <a:xfrm>
            <a:off x="17644535" y="14426295"/>
            <a:ext cx="936102" cy="936102"/>
          </a:xfrm>
          <a:prstGeom prst="rect">
            <a:avLst/>
          </a:prstGeom>
          <a:solidFill>
            <a:srgbClr val="6378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 descr="Tile with hex color 1E3841.">
            <a:extLst>
              <a:ext uri="{FF2B5EF4-FFF2-40B4-BE49-F238E27FC236}">
                <a16:creationId xmlns:a16="http://schemas.microsoft.com/office/drawing/2014/main" id="{B973F48A-5148-8949-8439-17BB5FC7E3F1}"/>
              </a:ext>
            </a:extLst>
          </p:cNvPr>
          <p:cNvSpPr/>
          <p:nvPr/>
        </p:nvSpPr>
        <p:spPr>
          <a:xfrm>
            <a:off x="19266905" y="14426295"/>
            <a:ext cx="936102" cy="936102"/>
          </a:xfrm>
          <a:prstGeom prst="rect">
            <a:avLst/>
          </a:prstGeom>
          <a:solidFill>
            <a:srgbClr val="1E38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 descr="Tile with hex color 868A05.">
            <a:extLst>
              <a:ext uri="{FF2B5EF4-FFF2-40B4-BE49-F238E27FC236}">
                <a16:creationId xmlns:a16="http://schemas.microsoft.com/office/drawing/2014/main" id="{2D4F5B96-79A7-9947-8701-0BAADA2A0274}"/>
              </a:ext>
            </a:extLst>
          </p:cNvPr>
          <p:cNvSpPr/>
          <p:nvPr/>
        </p:nvSpPr>
        <p:spPr>
          <a:xfrm>
            <a:off x="20889275" y="14426295"/>
            <a:ext cx="936102" cy="936102"/>
          </a:xfrm>
          <a:prstGeom prst="rect">
            <a:avLst/>
          </a:prstGeom>
          <a:solidFill>
            <a:srgbClr val="868A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 descr="Tile with hex color CED318.">
            <a:extLst>
              <a:ext uri="{FF2B5EF4-FFF2-40B4-BE49-F238E27FC236}">
                <a16:creationId xmlns:a16="http://schemas.microsoft.com/office/drawing/2014/main" id="{C483A5CB-5D65-D64D-A25D-FB196489F756}"/>
              </a:ext>
            </a:extLst>
          </p:cNvPr>
          <p:cNvSpPr/>
          <p:nvPr/>
        </p:nvSpPr>
        <p:spPr>
          <a:xfrm>
            <a:off x="22511645" y="14426295"/>
            <a:ext cx="936102" cy="936102"/>
          </a:xfrm>
          <a:prstGeom prst="rect">
            <a:avLst/>
          </a:prstGeom>
          <a:solidFill>
            <a:srgbClr val="CED3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 descr="Tile with hex color FFF193.">
            <a:extLst>
              <a:ext uri="{FF2B5EF4-FFF2-40B4-BE49-F238E27FC236}">
                <a16:creationId xmlns:a16="http://schemas.microsoft.com/office/drawing/2014/main" id="{D7451F26-EC55-B44F-B110-24A708A067C8}"/>
              </a:ext>
            </a:extLst>
          </p:cNvPr>
          <p:cNvSpPr/>
          <p:nvPr/>
        </p:nvSpPr>
        <p:spPr>
          <a:xfrm>
            <a:off x="24096907" y="14426295"/>
            <a:ext cx="936102" cy="936102"/>
          </a:xfrm>
          <a:prstGeom prst="rect">
            <a:avLst/>
          </a:prstGeom>
          <a:solidFill>
            <a:srgbClr val="FFF19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1D9FF3-0855-2043-B004-D09253853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9371809" y="8030101"/>
            <a:ext cx="13249656" cy="769441"/>
          </a:xfrm>
          <a:prstGeom prst="rect">
            <a:avLst/>
          </a:prstGeom>
          <a:solidFill>
            <a:srgbClr val="74000B"/>
          </a:solidFill>
          <a:effectLst/>
        </p:spPr>
        <p:txBody>
          <a:bodyPr wrap="square" lIns="182880" rtlCol="0" anchor="ctr" anchorCtr="0">
            <a:no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Size and Section Headers</a:t>
            </a:r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16A37710-BEFD-CC48-BEAE-BBB62B90A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1809" y="9332942"/>
            <a:ext cx="13249656" cy="6278642"/>
          </a:xfrm>
          <a:prstGeom prst="rect">
            <a:avLst/>
          </a:prstGeom>
          <a:noFill/>
          <a:ln w="57150" cmpd="thinThick">
            <a:noFill/>
            <a:miter lim="800000"/>
            <a:headEnd/>
            <a:tailEnd/>
          </a:ln>
          <a:effectLst/>
        </p:spPr>
        <p:txBody>
          <a:bodyPr wrap="square" lIns="0" tIns="182880" rIns="0" bIns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Type text inside the text boxes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Increase and decrease your view sizes as needed to see all or individual sections of poster.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 not use a font smaller than 24 except than for captions under pictures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Make sure to keep your relevant text under the proper section headers</a:t>
            </a:r>
          </a:p>
        </p:txBody>
      </p:sp>
    </p:spTree>
    <p:extLst>
      <p:ext uri="{BB962C8B-B14F-4D97-AF65-F5344CB8AC3E}">
        <p14:creationId xmlns:p14="http://schemas.microsoft.com/office/powerpoint/2010/main" val="175314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earch Template 2" id="{4AFB09B3-9CE2-EA48-AFB1-1D163128CC1A}" vid="{78A390D7-E6CF-AA4A-98BA-EB7C85BC12D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208</Words>
  <Application>Microsoft Macintosh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Research Poster 3-Column Template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Fields</dc:creator>
  <cp:lastModifiedBy>Phillips, Liz</cp:lastModifiedBy>
  <cp:revision>4</cp:revision>
  <cp:lastPrinted>2019-12-05T13:16:31Z</cp:lastPrinted>
  <dcterms:created xsi:type="dcterms:W3CDTF">2020-10-16T15:43:39Z</dcterms:created>
  <dcterms:modified xsi:type="dcterms:W3CDTF">2022-11-09T18:28:01Z</dcterms:modified>
</cp:coreProperties>
</file>