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43891200" cy="3291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D12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E56844-BABF-4B44-ABA1-57FB3B0F9A5B}" v="1" dt="2022-11-09T18:28:05.35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48"/>
    <p:restoredTop sz="86395"/>
  </p:normalViewPr>
  <p:slideViewPr>
    <p:cSldViewPr snapToGrid="0" snapToObjects="1">
      <p:cViewPr varScale="1">
        <p:scale>
          <a:sx n="22" d="100"/>
          <a:sy n="22" d="100"/>
        </p:scale>
        <p:origin x="1400" y="28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hillips, Liz" userId="1a8ff791-5c52-4f47-8528-c60906ebce0b" providerId="ADAL" clId="{0FE56844-BABF-4B44-ABA1-57FB3B0F9A5B}"/>
    <pc:docChg chg="custSel modSld">
      <pc:chgData name="Phillips, Liz" userId="1a8ff791-5c52-4f47-8528-c60906ebce0b" providerId="ADAL" clId="{0FE56844-BABF-4B44-ABA1-57FB3B0F9A5B}" dt="2022-11-09T18:28:05.349" v="1"/>
      <pc:docMkLst>
        <pc:docMk/>
      </pc:docMkLst>
      <pc:sldChg chg="addSp delSp modSp mod">
        <pc:chgData name="Phillips, Liz" userId="1a8ff791-5c52-4f47-8528-c60906ebce0b" providerId="ADAL" clId="{0FE56844-BABF-4B44-ABA1-57FB3B0F9A5B}" dt="2022-11-09T18:28:05.349" v="1"/>
        <pc:sldMkLst>
          <pc:docMk/>
          <pc:sldMk cId="1753148637" sldId="256"/>
        </pc:sldMkLst>
        <pc:picChg chg="add mod">
          <ac:chgData name="Phillips, Liz" userId="1a8ff791-5c52-4f47-8528-c60906ebce0b" providerId="ADAL" clId="{0FE56844-BABF-4B44-ABA1-57FB3B0F9A5B}" dt="2022-11-09T18:28:05.349" v="1"/>
          <ac:picMkLst>
            <pc:docMk/>
            <pc:sldMk cId="1753148637" sldId="256"/>
            <ac:picMk id="3" creationId="{F0EAE628-624E-3501-EECD-CA20479A671B}"/>
          </ac:picMkLst>
        </pc:picChg>
        <pc:picChg chg="del">
          <ac:chgData name="Phillips, Liz" userId="1a8ff791-5c52-4f47-8528-c60906ebce0b" providerId="ADAL" clId="{0FE56844-BABF-4B44-ABA1-57FB3B0F9A5B}" dt="2022-11-09T18:28:04.716" v="0" actId="478"/>
          <ac:picMkLst>
            <pc:docMk/>
            <pc:sldMk cId="1753148637" sldId="256"/>
            <ac:picMk id="7" creationId="{46343C1C-EFC9-C34C-87EF-E64364B0D12C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C3A19-904B-2B43-8899-EA8B6926D2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86400" y="5387342"/>
            <a:ext cx="32918400" cy="11460480"/>
          </a:xfrm>
        </p:spPr>
        <p:txBody>
          <a:bodyPr anchor="b"/>
          <a:lstStyle>
            <a:lvl1pPr algn="ctr">
              <a:defRPr sz="21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835732-7F3E-5441-93E4-6F457B6E8E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86400" y="17289782"/>
            <a:ext cx="32918400" cy="7947658"/>
          </a:xfrm>
        </p:spPr>
        <p:txBody>
          <a:bodyPr/>
          <a:lstStyle>
            <a:lvl1pPr marL="0" indent="0" algn="ctr">
              <a:buNone/>
              <a:defRPr sz="8640"/>
            </a:lvl1pPr>
            <a:lvl2pPr marL="1645920" indent="0" algn="ctr">
              <a:buNone/>
              <a:defRPr sz="7200"/>
            </a:lvl2pPr>
            <a:lvl3pPr marL="3291840" indent="0" algn="ctr">
              <a:buNone/>
              <a:defRPr sz="6480"/>
            </a:lvl3pPr>
            <a:lvl4pPr marL="4937760" indent="0" algn="ctr">
              <a:buNone/>
              <a:defRPr sz="5760"/>
            </a:lvl4pPr>
            <a:lvl5pPr marL="6583680" indent="0" algn="ctr">
              <a:buNone/>
              <a:defRPr sz="5760"/>
            </a:lvl5pPr>
            <a:lvl6pPr marL="8229600" indent="0" algn="ctr">
              <a:buNone/>
              <a:defRPr sz="5760"/>
            </a:lvl6pPr>
            <a:lvl7pPr marL="9875520" indent="0" algn="ctr">
              <a:buNone/>
              <a:defRPr sz="5760"/>
            </a:lvl7pPr>
            <a:lvl8pPr marL="11521440" indent="0" algn="ctr">
              <a:buNone/>
              <a:defRPr sz="5760"/>
            </a:lvl8pPr>
            <a:lvl9pPr marL="13167360" indent="0" algn="ctr">
              <a:buNone/>
              <a:defRPr sz="576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46AFA5-9D3A-F44E-98AA-6D675CD26C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32A96-E338-3D4A-8030-DDC86E89FAAF}" type="datetimeFigureOut">
              <a:rPr lang="en-US" smtClean="0"/>
              <a:t>11/9/22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5A52B1-D4A3-A040-8AC9-3F02B229FA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D2EB16-944D-D84D-9712-E1131E1FB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6D8BF-232A-4541-B978-98CE5B6DE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4992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AFEBD3-7B9B-1A43-B96B-0FBDAB3EC6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818E00E-6BE7-C14C-A4F7-6EB646996E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D968C8-A928-604F-973B-1BC8CF0CA8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69483-2065-824C-9173-E1AF42207651}" type="datetimeFigureOut">
              <a:rPr lang="en-US" smtClean="0"/>
              <a:t>11/9/22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FA71FF-E34B-554A-B0F5-0F3CA55E9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6F2142-9E0C-8B48-BC5F-8853614DB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D537F-B0DA-EC4B-8773-1182E1445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232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D8F3F0C-F479-C543-9F25-D30B3B16EF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31409640" y="1752600"/>
            <a:ext cx="9464040" cy="2789682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66C710-2481-2843-9F5C-73DDD641BE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017520" y="1752600"/>
            <a:ext cx="27843480" cy="2789682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A8E739-3AD9-EE40-9706-C86F128FB9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69483-2065-824C-9173-E1AF42207651}" type="datetimeFigureOut">
              <a:rPr lang="en-US" smtClean="0"/>
              <a:t>11/9/22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5CE9B6-892D-AF46-B458-73359FF3F4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A1590C-952E-DB4F-ACFE-0823C07EF0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D537F-B0DA-EC4B-8773-1182E1445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9814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8119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7C458-52D2-2F4D-83E1-3D401E99E3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725690-7168-DD4B-B674-4BB1C670D6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2FBFA8-C80F-F348-9AA9-3720019CB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69483-2065-824C-9173-E1AF42207651}" type="datetimeFigureOut">
              <a:rPr lang="en-US" smtClean="0"/>
              <a:t>11/9/22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2E9A82-2DBB-D54F-B9A4-B1FA9DE9D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79D16D-61AA-3147-8CB0-C0D6A745CC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D537F-B0DA-EC4B-8773-1182E1445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268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11812-AE71-F447-8B11-E7901B9C92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94660" y="8206745"/>
            <a:ext cx="37856160" cy="13693138"/>
          </a:xfrm>
        </p:spPr>
        <p:txBody>
          <a:bodyPr anchor="b"/>
          <a:lstStyle>
            <a:lvl1pPr>
              <a:defRPr sz="21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224881-4DE2-EC4C-854D-ACF334AE8C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94660" y="22029425"/>
            <a:ext cx="37856160" cy="7200898"/>
          </a:xfrm>
        </p:spPr>
        <p:txBody>
          <a:bodyPr/>
          <a:lstStyle>
            <a:lvl1pPr marL="0" indent="0">
              <a:buNone/>
              <a:defRPr sz="8640">
                <a:solidFill>
                  <a:schemeClr val="tx1">
                    <a:tint val="75000"/>
                  </a:schemeClr>
                </a:solidFill>
              </a:defRPr>
            </a:lvl1pPr>
            <a:lvl2pPr marL="1645920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2pPr>
            <a:lvl3pPr marL="3291840" indent="0">
              <a:buNone/>
              <a:defRPr sz="6480">
                <a:solidFill>
                  <a:schemeClr val="tx1">
                    <a:tint val="75000"/>
                  </a:schemeClr>
                </a:solidFill>
              </a:defRPr>
            </a:lvl3pPr>
            <a:lvl4pPr marL="493776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4pPr>
            <a:lvl5pPr marL="658368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5pPr>
            <a:lvl6pPr marL="822960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6pPr>
            <a:lvl7pPr marL="987552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7pPr>
            <a:lvl8pPr marL="1152144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8pPr>
            <a:lvl9pPr marL="1316736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93F6EF-93BB-E04D-908D-E53E0DE28F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69483-2065-824C-9173-E1AF42207651}" type="datetimeFigureOut">
              <a:rPr lang="en-US" smtClean="0"/>
              <a:t>11/9/22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9C2A1E-6186-E746-8D64-20C0B2114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C39FB3-4AA6-944E-8B6F-FAAC8A5F9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D537F-B0DA-EC4B-8773-1182E1445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174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BCE800-A38F-7D4F-8237-530F6ECD7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D06D18-2FCF-0043-9E54-1CD9813A09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17520" y="8763000"/>
            <a:ext cx="18653760" cy="208864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C0F9D0-D1E6-0945-BD05-B8F2A05817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2219920" y="8763000"/>
            <a:ext cx="18653760" cy="208864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AA57F8-8462-C742-8DA8-9400A9F06E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69483-2065-824C-9173-E1AF42207651}" type="datetimeFigureOut">
              <a:rPr lang="en-US" smtClean="0"/>
              <a:t>11/9/22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D75D2A-6FED-2B4E-B9DE-4C1580D147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1AE76A-9748-1E4B-8A36-F88A33EC2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D537F-B0DA-EC4B-8773-1182E1445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961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9ABBA1-3236-3944-A76B-EA7A428124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3237" y="1752603"/>
            <a:ext cx="37856160" cy="636270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316FD4-96ED-374C-ACD3-F96E7BD410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23239" y="8069582"/>
            <a:ext cx="18568033" cy="3954778"/>
          </a:xfrm>
        </p:spPr>
        <p:txBody>
          <a:bodyPr anchor="b"/>
          <a:lstStyle>
            <a:lvl1pPr marL="0" indent="0">
              <a:buNone/>
              <a:defRPr sz="8640" b="1"/>
            </a:lvl1pPr>
            <a:lvl2pPr marL="1645920" indent="0">
              <a:buNone/>
              <a:defRPr sz="7200" b="1"/>
            </a:lvl2pPr>
            <a:lvl3pPr marL="3291840" indent="0">
              <a:buNone/>
              <a:defRPr sz="6480" b="1"/>
            </a:lvl3pPr>
            <a:lvl4pPr marL="4937760" indent="0">
              <a:buNone/>
              <a:defRPr sz="5760" b="1"/>
            </a:lvl4pPr>
            <a:lvl5pPr marL="6583680" indent="0">
              <a:buNone/>
              <a:defRPr sz="5760" b="1"/>
            </a:lvl5pPr>
            <a:lvl6pPr marL="8229600" indent="0">
              <a:buNone/>
              <a:defRPr sz="5760" b="1"/>
            </a:lvl6pPr>
            <a:lvl7pPr marL="9875520" indent="0">
              <a:buNone/>
              <a:defRPr sz="5760" b="1"/>
            </a:lvl7pPr>
            <a:lvl8pPr marL="11521440" indent="0">
              <a:buNone/>
              <a:defRPr sz="5760" b="1"/>
            </a:lvl8pPr>
            <a:lvl9pPr marL="13167360" indent="0">
              <a:buNone/>
              <a:defRPr sz="5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9AC018-063C-0E45-BAB9-5F2A0FD5E0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023239" y="12024360"/>
            <a:ext cx="18568033" cy="176860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B8752F-98FD-1849-9860-2CCFB2FC4B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22219920" y="8069582"/>
            <a:ext cx="18659477" cy="3954778"/>
          </a:xfrm>
        </p:spPr>
        <p:txBody>
          <a:bodyPr anchor="b"/>
          <a:lstStyle>
            <a:lvl1pPr marL="0" indent="0">
              <a:buNone/>
              <a:defRPr sz="8640" b="1"/>
            </a:lvl1pPr>
            <a:lvl2pPr marL="1645920" indent="0">
              <a:buNone/>
              <a:defRPr sz="7200" b="1"/>
            </a:lvl2pPr>
            <a:lvl3pPr marL="3291840" indent="0">
              <a:buNone/>
              <a:defRPr sz="6480" b="1"/>
            </a:lvl3pPr>
            <a:lvl4pPr marL="4937760" indent="0">
              <a:buNone/>
              <a:defRPr sz="5760" b="1"/>
            </a:lvl4pPr>
            <a:lvl5pPr marL="6583680" indent="0">
              <a:buNone/>
              <a:defRPr sz="5760" b="1"/>
            </a:lvl5pPr>
            <a:lvl6pPr marL="8229600" indent="0">
              <a:buNone/>
              <a:defRPr sz="5760" b="1"/>
            </a:lvl6pPr>
            <a:lvl7pPr marL="9875520" indent="0">
              <a:buNone/>
              <a:defRPr sz="5760" b="1"/>
            </a:lvl7pPr>
            <a:lvl8pPr marL="11521440" indent="0">
              <a:buNone/>
              <a:defRPr sz="5760" b="1"/>
            </a:lvl8pPr>
            <a:lvl9pPr marL="13167360" indent="0">
              <a:buNone/>
              <a:defRPr sz="5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F86F67C-89B1-A24B-8C74-4F9FCE90FA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22219920" y="12024360"/>
            <a:ext cx="18659477" cy="176860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73D15E6-7C93-CB44-B441-8200614165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69483-2065-824C-9173-E1AF42207651}" type="datetimeFigureOut">
              <a:rPr lang="en-US" smtClean="0"/>
              <a:t>11/9/22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BE07440-757D-3D47-8503-90D2B02CB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ABD8ECB-C02A-724A-A5D3-ECCDE1E9E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D537F-B0DA-EC4B-8773-1182E1445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881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8122B2-1611-5449-A221-E42545E562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F2097E-B581-8646-A3AA-F5AEE12128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69483-2065-824C-9173-E1AF42207651}" type="datetimeFigureOut">
              <a:rPr lang="en-US" smtClean="0"/>
              <a:t>11/9/22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B6450D-C6A8-E941-BEED-3D3542D00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C07E78-F6D1-8E40-B327-B1350886C3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D537F-B0DA-EC4B-8773-1182E1445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060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C29D464-4791-9342-A136-047E84F0A6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69483-2065-824C-9173-E1AF42207651}" type="datetimeFigureOut">
              <a:rPr lang="en-US" smtClean="0"/>
              <a:t>11/9/22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E22A07-1ED5-E84F-A2C2-C1425C98D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14A10F-9608-EE45-9754-6BB88CB6AF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D537F-B0DA-EC4B-8773-1182E1445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032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C669B-E52E-6846-A50D-FE6EFB853A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3239" y="2194560"/>
            <a:ext cx="14156053" cy="7680960"/>
          </a:xfrm>
        </p:spPr>
        <p:txBody>
          <a:bodyPr anchor="b"/>
          <a:lstStyle>
            <a:lvl1pPr>
              <a:defRPr sz="1152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0F6427-CE32-5149-B7AA-1D02F1FF10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659477" y="4739642"/>
            <a:ext cx="22219920" cy="23393400"/>
          </a:xfrm>
        </p:spPr>
        <p:txBody>
          <a:bodyPr/>
          <a:lstStyle>
            <a:lvl1pPr>
              <a:defRPr sz="11520"/>
            </a:lvl1pPr>
            <a:lvl2pPr>
              <a:defRPr sz="10080"/>
            </a:lvl2pPr>
            <a:lvl3pPr>
              <a:defRPr sz="864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A6FAC6-EDF9-0641-A19A-B9CCD5E9D6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23239" y="9875520"/>
            <a:ext cx="14156053" cy="18295622"/>
          </a:xfrm>
        </p:spPr>
        <p:txBody>
          <a:bodyPr/>
          <a:lstStyle>
            <a:lvl1pPr marL="0" indent="0">
              <a:buNone/>
              <a:defRPr sz="5760"/>
            </a:lvl1pPr>
            <a:lvl2pPr marL="1645920" indent="0">
              <a:buNone/>
              <a:defRPr sz="5040"/>
            </a:lvl2pPr>
            <a:lvl3pPr marL="3291840" indent="0">
              <a:buNone/>
              <a:defRPr sz="4320"/>
            </a:lvl3pPr>
            <a:lvl4pPr marL="4937760" indent="0">
              <a:buNone/>
              <a:defRPr sz="3600"/>
            </a:lvl4pPr>
            <a:lvl5pPr marL="6583680" indent="0">
              <a:buNone/>
              <a:defRPr sz="3600"/>
            </a:lvl5pPr>
            <a:lvl6pPr marL="8229600" indent="0">
              <a:buNone/>
              <a:defRPr sz="3600"/>
            </a:lvl6pPr>
            <a:lvl7pPr marL="9875520" indent="0">
              <a:buNone/>
              <a:defRPr sz="3600"/>
            </a:lvl7pPr>
            <a:lvl8pPr marL="11521440" indent="0">
              <a:buNone/>
              <a:defRPr sz="3600"/>
            </a:lvl8pPr>
            <a:lvl9pPr marL="13167360" indent="0">
              <a:buNone/>
              <a:defRPr sz="3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842537-84A2-434C-8F82-322405E4D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69483-2065-824C-9173-E1AF42207651}" type="datetimeFigureOut">
              <a:rPr lang="en-US" smtClean="0"/>
              <a:t>11/9/22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7B434F-6920-1F4C-9785-205852A5E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86A733-B9BF-7C43-B395-79961AE8B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D537F-B0DA-EC4B-8773-1182E1445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232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D76133-209C-1846-9AF0-5824B644D9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3239" y="2194560"/>
            <a:ext cx="14156053" cy="7680960"/>
          </a:xfrm>
        </p:spPr>
        <p:txBody>
          <a:bodyPr anchor="b"/>
          <a:lstStyle>
            <a:lvl1pPr>
              <a:defRPr sz="1152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8AA5A11-5FCC-284F-8CFE-34BBA05817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8659477" y="4739642"/>
            <a:ext cx="22219920" cy="23393400"/>
          </a:xfrm>
        </p:spPr>
        <p:txBody>
          <a:bodyPr/>
          <a:lstStyle>
            <a:lvl1pPr marL="0" indent="0">
              <a:buNone/>
              <a:defRPr sz="11520"/>
            </a:lvl1pPr>
            <a:lvl2pPr marL="1645920" indent="0">
              <a:buNone/>
              <a:defRPr sz="10080"/>
            </a:lvl2pPr>
            <a:lvl3pPr marL="3291840" indent="0">
              <a:buNone/>
              <a:defRPr sz="8640"/>
            </a:lvl3pPr>
            <a:lvl4pPr marL="4937760" indent="0">
              <a:buNone/>
              <a:defRPr sz="7200"/>
            </a:lvl4pPr>
            <a:lvl5pPr marL="6583680" indent="0">
              <a:buNone/>
              <a:defRPr sz="7200"/>
            </a:lvl5pPr>
            <a:lvl6pPr marL="8229600" indent="0">
              <a:buNone/>
              <a:defRPr sz="7200"/>
            </a:lvl6pPr>
            <a:lvl7pPr marL="9875520" indent="0">
              <a:buNone/>
              <a:defRPr sz="7200"/>
            </a:lvl7pPr>
            <a:lvl8pPr marL="11521440" indent="0">
              <a:buNone/>
              <a:defRPr sz="7200"/>
            </a:lvl8pPr>
            <a:lvl9pPr marL="13167360" indent="0">
              <a:buNone/>
              <a:defRPr sz="72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AAB7A2-B873-0A4A-A2E4-F35F3A9C6A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23239" y="9875520"/>
            <a:ext cx="14156053" cy="18295622"/>
          </a:xfrm>
        </p:spPr>
        <p:txBody>
          <a:bodyPr/>
          <a:lstStyle>
            <a:lvl1pPr marL="0" indent="0">
              <a:buNone/>
              <a:defRPr sz="5760"/>
            </a:lvl1pPr>
            <a:lvl2pPr marL="1645920" indent="0">
              <a:buNone/>
              <a:defRPr sz="5040"/>
            </a:lvl2pPr>
            <a:lvl3pPr marL="3291840" indent="0">
              <a:buNone/>
              <a:defRPr sz="4320"/>
            </a:lvl3pPr>
            <a:lvl4pPr marL="4937760" indent="0">
              <a:buNone/>
              <a:defRPr sz="3600"/>
            </a:lvl4pPr>
            <a:lvl5pPr marL="6583680" indent="0">
              <a:buNone/>
              <a:defRPr sz="3600"/>
            </a:lvl5pPr>
            <a:lvl6pPr marL="8229600" indent="0">
              <a:buNone/>
              <a:defRPr sz="3600"/>
            </a:lvl6pPr>
            <a:lvl7pPr marL="9875520" indent="0">
              <a:buNone/>
              <a:defRPr sz="3600"/>
            </a:lvl7pPr>
            <a:lvl8pPr marL="11521440" indent="0">
              <a:buNone/>
              <a:defRPr sz="3600"/>
            </a:lvl8pPr>
            <a:lvl9pPr marL="13167360" indent="0">
              <a:buNone/>
              <a:defRPr sz="3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45EFF6-6B68-DB41-9F62-2E67F28CEA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69483-2065-824C-9173-E1AF42207651}" type="datetimeFigureOut">
              <a:rPr lang="en-US" smtClean="0"/>
              <a:t>11/9/22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19EB12-C130-3D4A-9B82-FFFD58C48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B0F23F-FEA6-8B48-B826-88AE48377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D537F-B0DA-EC4B-8773-1182E1445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429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E32EEBE-B9B9-FB43-8C96-7481D2B0B5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7520" y="1752603"/>
            <a:ext cx="37856160" cy="6362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557EC9-A3D7-B241-A3B6-20DFA42E51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17520" y="8763000"/>
            <a:ext cx="37856160" cy="20886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DC2C73-DDF0-2141-B86D-56F779FD9A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017520" y="30510482"/>
            <a:ext cx="987552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B32A96-E338-3D4A-8030-DDC86E89FAAF}" type="datetimeFigureOut">
              <a:rPr lang="en-US" smtClean="0"/>
              <a:t>11/9/22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138AA5-1F0D-DE4F-AF13-42380A100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4538960" y="30510482"/>
            <a:ext cx="1481328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1BFD81-F6DB-054E-BF79-954940A784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0998160" y="30510482"/>
            <a:ext cx="987552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E6D8BF-232A-4541-B978-98CE5B6DE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697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defTabSz="3291840" rtl="0" eaLnBrk="1" latinLnBrk="0" hangingPunct="1">
        <a:lnSpc>
          <a:spcPct val="90000"/>
        </a:lnSpc>
        <a:spcBef>
          <a:spcPct val="0"/>
        </a:spcBef>
        <a:buNone/>
        <a:defRPr sz="15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22960" indent="-822960" algn="l" defTabSz="3291840" rtl="0" eaLnBrk="1" latinLnBrk="0" hangingPunct="1">
        <a:lnSpc>
          <a:spcPct val="90000"/>
        </a:lnSpc>
        <a:spcBef>
          <a:spcPts val="36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1pPr>
      <a:lvl2pPr marL="24688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740664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905256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23444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9903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2pPr>
      <a:lvl3pPr marL="32918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3pPr>
      <a:lvl4pPr marL="49377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822960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98755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15214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1673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sc.edu/about/offices_and_divisions/communications/toolbox/visuals/colors/index.php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A056ED-86D1-0240-8310-1622FCCFA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907979"/>
            <a:ext cx="37459920" cy="321040"/>
          </a:xfrm>
        </p:spPr>
        <p:txBody>
          <a:bodyPr>
            <a:normAutofit fontScale="90000"/>
          </a:bodyPr>
          <a:lstStyle/>
          <a:p>
            <a:r>
              <a:rPr lang="en-US" dirty="0"/>
              <a:t>Research Poster 4-Column Template</a:t>
            </a:r>
            <a:br>
              <a:rPr lang="en-US" dirty="0"/>
            </a:b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0F00F9-7707-4A49-BF37-D6BA65AE4A10}"/>
              </a:ext>
            </a:extLst>
          </p:cNvPr>
          <p:cNvSpPr txBox="1"/>
          <p:nvPr/>
        </p:nvSpPr>
        <p:spPr>
          <a:xfrm>
            <a:off x="1181351" y="1395663"/>
            <a:ext cx="28490779" cy="2542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5000"/>
              </a:lnSpc>
            </a:pPr>
            <a:r>
              <a:rPr lang="en-US" sz="10600" b="1" i="0" dirty="0">
                <a:latin typeface="Arial" panose="020B0604020202020204" pitchFamily="34" charset="0"/>
                <a:cs typeface="Arial" panose="020B0604020202020204" pitchFamily="34" charset="0"/>
              </a:rPr>
              <a:t>Research Poster: </a:t>
            </a:r>
          </a:p>
          <a:p>
            <a:pPr>
              <a:lnSpc>
                <a:spcPct val="75000"/>
              </a:lnSpc>
            </a:pPr>
            <a:r>
              <a:rPr lang="en-US" sz="10600" b="1" i="0" dirty="0">
                <a:latin typeface="Arial" panose="020B0604020202020204" pitchFamily="34" charset="0"/>
                <a:cs typeface="Arial" panose="020B0604020202020204" pitchFamily="34" charset="0"/>
              </a:rPr>
              <a:t>Title of Presentation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2152409-17E8-1541-AF21-B4A21EA023D5}"/>
              </a:ext>
            </a:extLst>
          </p:cNvPr>
          <p:cNvSpPr txBox="1"/>
          <p:nvPr/>
        </p:nvSpPr>
        <p:spPr>
          <a:xfrm>
            <a:off x="1181351" y="4420707"/>
            <a:ext cx="2849077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0" i="0" dirty="0">
                <a:latin typeface="Arial" panose="020B0604020202020204" pitchFamily="34" charset="0"/>
                <a:cs typeface="Arial" panose="020B0604020202020204" pitchFamily="34" charset="0"/>
              </a:rPr>
              <a:t>Authors and Co-authors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8C00FF-66CD-3644-812E-87E6599D65ED}"/>
              </a:ext>
            </a:extLst>
          </p:cNvPr>
          <p:cNvSpPr txBox="1"/>
          <p:nvPr/>
        </p:nvSpPr>
        <p:spPr>
          <a:xfrm>
            <a:off x="1181351" y="5586074"/>
            <a:ext cx="284907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University of South Carolina, affiliations for other authors</a:t>
            </a:r>
            <a:endParaRPr lang="en-US" sz="4000" b="0" i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B729FDF-39FF-364C-ABBA-A858D245EC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153908" y="7074568"/>
            <a:ext cx="41437881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9BCDAE3F-79D5-814F-B594-519D1D3A5D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066800" y="8117053"/>
            <a:ext cx="9577951" cy="769441"/>
          </a:xfrm>
          <a:prstGeom prst="rect">
            <a:avLst/>
          </a:prstGeom>
          <a:solidFill>
            <a:srgbClr val="74000B"/>
          </a:solidFill>
          <a:effectLst/>
        </p:spPr>
        <p:txBody>
          <a:bodyPr wrap="square" lIns="182880" rtlCol="0" anchor="ctr" anchorCtr="0">
            <a:noAutofit/>
          </a:bodyPr>
          <a:lstStyle/>
          <a:p>
            <a:r>
              <a:rPr lang="en-GB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Use this Template</a:t>
            </a:r>
          </a:p>
        </p:txBody>
      </p:sp>
      <p:sp>
        <p:nvSpPr>
          <p:cNvPr id="25" name="Rectangle 23">
            <a:extLst>
              <a:ext uri="{FF2B5EF4-FFF2-40B4-BE49-F238E27FC236}">
                <a16:creationId xmlns:a16="http://schemas.microsoft.com/office/drawing/2014/main" id="{B2F6DC94-3507-2742-BF98-45687CEFDD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7656" y="9421632"/>
            <a:ext cx="9584561" cy="4062651"/>
          </a:xfrm>
          <a:prstGeom prst="rect">
            <a:avLst/>
          </a:prstGeom>
          <a:noFill/>
          <a:ln w="57150" cmpd="thinThick">
            <a:noFill/>
            <a:miter lim="800000"/>
            <a:headEnd/>
            <a:tailEnd/>
          </a:ln>
          <a:effectLst/>
        </p:spPr>
        <p:txBody>
          <a:bodyPr wrap="square" lIns="0" tIns="182880" rIns="0" bIns="0">
            <a:no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Choose the template that best accommodates your communications objectives. There are three and four column templates.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Copy text box to other locations on poster as needed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1045CFD-EA0D-124E-BF22-52EC7B5280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1506200" y="8117053"/>
            <a:ext cx="9524032" cy="769441"/>
          </a:xfrm>
          <a:prstGeom prst="rect">
            <a:avLst/>
          </a:prstGeom>
          <a:solidFill>
            <a:srgbClr val="74000B"/>
          </a:solidFill>
          <a:effectLst/>
        </p:spPr>
        <p:txBody>
          <a:bodyPr wrap="square" lIns="182880" rtlCol="0" anchor="ctr" anchorCtr="0">
            <a:noAutofit/>
          </a:bodyPr>
          <a:lstStyle/>
          <a:p>
            <a:r>
              <a:rPr lang="en-GB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Poster Content and Presentation</a:t>
            </a:r>
          </a:p>
        </p:txBody>
      </p:sp>
      <p:sp>
        <p:nvSpPr>
          <p:cNvPr id="27" name="Rectangle 23">
            <a:extLst>
              <a:ext uri="{FF2B5EF4-FFF2-40B4-BE49-F238E27FC236}">
                <a16:creationId xmlns:a16="http://schemas.microsoft.com/office/drawing/2014/main" id="{EB45DF2D-B37F-CF42-8E97-C561D74B30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51011" y="9415849"/>
            <a:ext cx="9530605" cy="7940635"/>
          </a:xfrm>
          <a:prstGeom prst="rect">
            <a:avLst/>
          </a:prstGeom>
          <a:noFill/>
          <a:ln w="57150" cmpd="thinThick">
            <a:noFill/>
            <a:miter lim="800000"/>
            <a:headEnd/>
            <a:tailEnd/>
          </a:ln>
          <a:effectLst/>
        </p:spPr>
        <p:txBody>
          <a:bodyPr wrap="square" lIns="0" tIns="182880" rIns="0" bIns="0">
            <a:no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Poster dimensions are 36” tall by 48” wide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You can copy and paste from an existing presentation to the poster template or enter the information directly onto the template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Try for an even balance on your posters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Use graphs and bar charts to represent data when possible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Accent Colors:  </a:t>
            </a: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When possible, use these secondary colors when you create your charts and graphs (</a:t>
            </a: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Brand Toolbox</a:t>
            </a: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31" name="Rectangle 30" descr="Tile with hex color CC2E40.">
            <a:extLst>
              <a:ext uri="{FF2B5EF4-FFF2-40B4-BE49-F238E27FC236}">
                <a16:creationId xmlns:a16="http://schemas.microsoft.com/office/drawing/2014/main" id="{2B7E4AF1-0D3F-2247-A4E2-A3FEAAA0D5AC}"/>
              </a:ext>
            </a:extLst>
          </p:cNvPr>
          <p:cNvSpPr/>
          <p:nvPr/>
        </p:nvSpPr>
        <p:spPr>
          <a:xfrm>
            <a:off x="11813857" y="16425056"/>
            <a:ext cx="936102" cy="936102"/>
          </a:xfrm>
          <a:prstGeom prst="rect">
            <a:avLst/>
          </a:prstGeom>
          <a:solidFill>
            <a:srgbClr val="CC2E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 descr="Tile with hex color 6378AC.">
            <a:extLst>
              <a:ext uri="{FF2B5EF4-FFF2-40B4-BE49-F238E27FC236}">
                <a16:creationId xmlns:a16="http://schemas.microsoft.com/office/drawing/2014/main" id="{EB70682B-4CB7-B341-B414-FED4EF1C1F1F}"/>
              </a:ext>
            </a:extLst>
          </p:cNvPr>
          <p:cNvSpPr/>
          <p:nvPr/>
        </p:nvSpPr>
        <p:spPr>
          <a:xfrm>
            <a:off x="13436227" y="16425056"/>
            <a:ext cx="936102" cy="936102"/>
          </a:xfrm>
          <a:prstGeom prst="rect">
            <a:avLst/>
          </a:prstGeom>
          <a:solidFill>
            <a:srgbClr val="6378A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Rectangle 32" descr="Tile with hex color 1E3841.">
            <a:extLst>
              <a:ext uri="{FF2B5EF4-FFF2-40B4-BE49-F238E27FC236}">
                <a16:creationId xmlns:a16="http://schemas.microsoft.com/office/drawing/2014/main" id="{CE2FBF92-03AE-F042-990E-50E660B43157}"/>
              </a:ext>
            </a:extLst>
          </p:cNvPr>
          <p:cNvSpPr/>
          <p:nvPr/>
        </p:nvSpPr>
        <p:spPr>
          <a:xfrm>
            <a:off x="15058597" y="16425056"/>
            <a:ext cx="936102" cy="936102"/>
          </a:xfrm>
          <a:prstGeom prst="rect">
            <a:avLst/>
          </a:prstGeom>
          <a:solidFill>
            <a:srgbClr val="1E384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Rectangle 33" descr="Tile with hex color 868A05.">
            <a:extLst>
              <a:ext uri="{FF2B5EF4-FFF2-40B4-BE49-F238E27FC236}">
                <a16:creationId xmlns:a16="http://schemas.microsoft.com/office/drawing/2014/main" id="{DCBEC2F2-D249-BA47-81D1-C1205697FAED}"/>
              </a:ext>
            </a:extLst>
          </p:cNvPr>
          <p:cNvSpPr/>
          <p:nvPr/>
        </p:nvSpPr>
        <p:spPr>
          <a:xfrm>
            <a:off x="16680967" y="16425056"/>
            <a:ext cx="936102" cy="936102"/>
          </a:xfrm>
          <a:prstGeom prst="rect">
            <a:avLst/>
          </a:prstGeom>
          <a:solidFill>
            <a:srgbClr val="868A0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ectangle 34" descr="Tile with hex color CED318.">
            <a:extLst>
              <a:ext uri="{FF2B5EF4-FFF2-40B4-BE49-F238E27FC236}">
                <a16:creationId xmlns:a16="http://schemas.microsoft.com/office/drawing/2014/main" id="{FC3EE6F4-BF1A-464F-A937-EAEC6BDFE2D6}"/>
              </a:ext>
            </a:extLst>
          </p:cNvPr>
          <p:cNvSpPr/>
          <p:nvPr/>
        </p:nvSpPr>
        <p:spPr>
          <a:xfrm>
            <a:off x="18303337" y="16425056"/>
            <a:ext cx="936102" cy="936102"/>
          </a:xfrm>
          <a:prstGeom prst="rect">
            <a:avLst/>
          </a:prstGeom>
          <a:solidFill>
            <a:srgbClr val="CED31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Rectangle 35" descr="Tile with hex color FFF193.">
            <a:extLst>
              <a:ext uri="{FF2B5EF4-FFF2-40B4-BE49-F238E27FC236}">
                <a16:creationId xmlns:a16="http://schemas.microsoft.com/office/drawing/2014/main" id="{FCDFBD32-2723-F04E-A36F-6A8C8274FE62}"/>
              </a:ext>
            </a:extLst>
          </p:cNvPr>
          <p:cNvSpPr/>
          <p:nvPr/>
        </p:nvSpPr>
        <p:spPr>
          <a:xfrm>
            <a:off x="19888599" y="16425056"/>
            <a:ext cx="936102" cy="936102"/>
          </a:xfrm>
          <a:prstGeom prst="rect">
            <a:avLst/>
          </a:prstGeom>
          <a:solidFill>
            <a:srgbClr val="FFF19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CAF736B-7C50-CF44-A9B0-87604AFE6C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22188803" y="8083348"/>
            <a:ext cx="9569201" cy="769441"/>
          </a:xfrm>
          <a:prstGeom prst="rect">
            <a:avLst/>
          </a:prstGeom>
          <a:solidFill>
            <a:srgbClr val="74000B"/>
          </a:solidFill>
          <a:effectLst/>
        </p:spPr>
        <p:txBody>
          <a:bodyPr wrap="square" lIns="182880" rtlCol="0" anchor="ctr" anchorCtr="0">
            <a:noAutofit/>
          </a:bodyPr>
          <a:lstStyle/>
          <a:p>
            <a:r>
              <a:rPr lang="en-GB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 Size and Section Headers</a:t>
            </a:r>
          </a:p>
        </p:txBody>
      </p:sp>
      <p:sp>
        <p:nvSpPr>
          <p:cNvPr id="26" name="Rectangle 23">
            <a:extLst>
              <a:ext uri="{FF2B5EF4-FFF2-40B4-BE49-F238E27FC236}">
                <a16:creationId xmlns:a16="http://schemas.microsoft.com/office/drawing/2014/main" id="{7544C3E3-3C1A-1A45-91E3-406887BF88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188803" y="9386189"/>
            <a:ext cx="9569201" cy="6278642"/>
          </a:xfrm>
          <a:prstGeom prst="rect">
            <a:avLst/>
          </a:prstGeom>
          <a:noFill/>
          <a:ln w="57150" cmpd="thinThick">
            <a:noFill/>
            <a:miter lim="800000"/>
            <a:headEnd/>
            <a:tailEnd/>
          </a:ln>
          <a:effectLst/>
        </p:spPr>
        <p:txBody>
          <a:bodyPr wrap="square" lIns="0" tIns="182880" rIns="0" bIns="0">
            <a:no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Type text inside the text boxes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Increase and decrease your view sizes as needed to see all or individual sections of poster.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Do not use a font smaller than 24 except than for captions under pictures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Make sure to keep your relevant text under the proper section headers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ADDE4F4-D21D-BD47-B9A6-B200C7F16C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32956013" y="8020270"/>
            <a:ext cx="9569200" cy="769441"/>
          </a:xfrm>
          <a:prstGeom prst="rect">
            <a:avLst/>
          </a:prstGeom>
          <a:solidFill>
            <a:srgbClr val="74000B"/>
          </a:solidFill>
          <a:effectLst/>
        </p:spPr>
        <p:txBody>
          <a:bodyPr wrap="square" lIns="182880" rtlCol="0" anchor="ctr" anchorCtr="0">
            <a:noAutofit/>
          </a:bodyPr>
          <a:lstStyle/>
          <a:p>
            <a:r>
              <a:rPr lang="en-GB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Highlighted box</a:t>
            </a:r>
          </a:p>
        </p:txBody>
      </p:sp>
      <p:sp>
        <p:nvSpPr>
          <p:cNvPr id="37" name="Rectangle 23">
            <a:extLst>
              <a:ext uri="{FF2B5EF4-FFF2-40B4-BE49-F238E27FC236}">
                <a16:creationId xmlns:a16="http://schemas.microsoft.com/office/drawing/2014/main" id="{FED95E2D-D177-D443-B529-F97B1DF208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32946869" y="8789711"/>
            <a:ext cx="9575804" cy="5375379"/>
          </a:xfrm>
          <a:prstGeom prst="rect">
            <a:avLst/>
          </a:prstGeom>
          <a:solidFill>
            <a:schemeClr val="bg2"/>
          </a:solidFill>
          <a:ln w="57150" cmpd="thinThick">
            <a:noFill/>
            <a:miter lim="800000"/>
            <a:headEnd/>
            <a:tailEnd/>
          </a:ln>
          <a:effectLst/>
        </p:spPr>
        <p:txBody>
          <a:bodyPr wrap="square" lIns="365760" tIns="365760" rIns="365760" bIns="365760">
            <a:no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This box can be used to highlight a particularly important element or conclusion.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Use only one highlighted box per layout.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0EAE628-624E-3501-EECD-CA20479A671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2451697" y="2879262"/>
            <a:ext cx="10140091" cy="2015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1486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</TotalTime>
  <Words>209</Words>
  <Application>Microsoft Macintosh PowerPoint</Application>
  <PresentationFormat>Custom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Research Poster 4-Column Template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Fields</dc:creator>
  <cp:lastModifiedBy>Phillips, Liz</cp:lastModifiedBy>
  <cp:revision>4</cp:revision>
  <cp:lastPrinted>2019-12-05T13:16:31Z</cp:lastPrinted>
  <dcterms:created xsi:type="dcterms:W3CDTF">2020-10-16T15:16:43Z</dcterms:created>
  <dcterms:modified xsi:type="dcterms:W3CDTF">2022-11-09T18:28:10Z</dcterms:modified>
</cp:coreProperties>
</file>