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 id="2147483874" r:id="rId2"/>
  </p:sldMasterIdLst>
  <p:notesMasterIdLst>
    <p:notesMasterId r:id="rId20"/>
  </p:notesMasterIdLst>
  <p:sldIdLst>
    <p:sldId id="1012" r:id="rId3"/>
    <p:sldId id="1469" r:id="rId4"/>
    <p:sldId id="1470" r:id="rId5"/>
    <p:sldId id="1471" r:id="rId6"/>
    <p:sldId id="1472" r:id="rId7"/>
    <p:sldId id="1473" r:id="rId8"/>
    <p:sldId id="1474" r:id="rId9"/>
    <p:sldId id="1475" r:id="rId10"/>
    <p:sldId id="1476" r:id="rId11"/>
    <p:sldId id="1478" r:id="rId12"/>
    <p:sldId id="1479" r:id="rId13"/>
    <p:sldId id="1480" r:id="rId14"/>
    <p:sldId id="1484" r:id="rId15"/>
    <p:sldId id="1490" r:id="rId16"/>
    <p:sldId id="1491" r:id="rId17"/>
    <p:sldId id="1492" r:id="rId18"/>
    <p:sldId id="1493" r:id="rId19"/>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a:srgbClr val="004A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66" autoAdjust="0"/>
    <p:restoredTop sz="94770"/>
  </p:normalViewPr>
  <p:slideViewPr>
    <p:cSldViewPr>
      <p:cViewPr varScale="1">
        <p:scale>
          <a:sx n="62" d="100"/>
          <a:sy n="62" d="100"/>
        </p:scale>
        <p:origin x="908"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hyperlink" Target="mailto:bergerkc@mailbox.sc.edu" TargetMode="External"/></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ata3.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34.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 Id="rId14" Type="http://schemas.openxmlformats.org/officeDocument/2006/relationships/image" Target="../media/image35.svg"/></Relationships>
</file>

<file path=ppt/diagrams/_rels/drawing1.xml.rels><?xml version="1.0" encoding="UTF-8" standalone="yes"?>
<Relationships xmlns="http://schemas.openxmlformats.org/package/2006/relationships"><Relationship Id="rId1" Type="http://schemas.openxmlformats.org/officeDocument/2006/relationships/hyperlink" Target="mailto:bergerkc@mailbox.sc.edu" TargetMode="External"/></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17.png"/><Relationship Id="rId7" Type="http://schemas.openxmlformats.org/officeDocument/2006/relationships/image" Target="../media/image19.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16.png"/><Relationship Id="rId6" Type="http://schemas.openxmlformats.org/officeDocument/2006/relationships/image" Target="../media/image9.svg"/><Relationship Id="rId11" Type="http://schemas.openxmlformats.org/officeDocument/2006/relationships/image" Target="../media/image21.png"/><Relationship Id="rId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20.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39.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36.png"/><Relationship Id="rId6" Type="http://schemas.openxmlformats.org/officeDocument/2006/relationships/image" Target="../media/image27.svg"/><Relationship Id="rId11" Type="http://schemas.openxmlformats.org/officeDocument/2006/relationships/image" Target="../media/image41.png"/><Relationship Id="rId5" Type="http://schemas.openxmlformats.org/officeDocument/2006/relationships/image" Target="../media/image38.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40.png"/><Relationship Id="rId14" Type="http://schemas.openxmlformats.org/officeDocument/2006/relationships/image" Target="../media/image3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F90DC0-B67E-469E-8B59-18D5446B165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FC2708F8-FD96-41F3-9C62-B35EB71318FF}">
      <dgm:prSet/>
      <dgm:spPr/>
      <dgm:t>
        <a:bodyPr/>
        <a:lstStyle/>
        <a:p>
          <a:r>
            <a:rPr lang="en-US" b="1"/>
            <a:t>Call or email</a:t>
          </a:r>
          <a:endParaRPr lang="en-US"/>
        </a:p>
      </dgm:t>
    </dgm:pt>
    <dgm:pt modelId="{4583EA45-6278-4629-9055-1A88E1009C7C}" type="parTrans" cxnId="{F0ADBE6D-747C-410A-B5CA-6EE3F28D81E1}">
      <dgm:prSet/>
      <dgm:spPr/>
      <dgm:t>
        <a:bodyPr/>
        <a:lstStyle/>
        <a:p>
          <a:endParaRPr lang="en-US"/>
        </a:p>
      </dgm:t>
    </dgm:pt>
    <dgm:pt modelId="{0A0298AC-0086-432E-AC87-780BD23CB235}" type="sibTrans" cxnId="{F0ADBE6D-747C-410A-B5CA-6EE3F28D81E1}">
      <dgm:prSet/>
      <dgm:spPr/>
      <dgm:t>
        <a:bodyPr/>
        <a:lstStyle/>
        <a:p>
          <a:endParaRPr lang="en-US"/>
        </a:p>
      </dgm:t>
    </dgm:pt>
    <dgm:pt modelId="{C032FE9F-D72B-4D38-86A2-CDD68170D2C5}">
      <dgm:prSet/>
      <dgm:spPr/>
      <dgm:t>
        <a:bodyPr/>
        <a:lstStyle/>
        <a:p>
          <a:r>
            <a:rPr lang="en-US" b="1"/>
            <a:t>Kelly Bergeron</a:t>
          </a:r>
          <a:endParaRPr lang="en-US"/>
        </a:p>
      </dgm:t>
    </dgm:pt>
    <dgm:pt modelId="{E00B8650-E2FE-4B2A-AE88-1C2D7328ACEC}" type="parTrans" cxnId="{7CC063A6-75F8-47C2-95D5-7E66CC154E83}">
      <dgm:prSet/>
      <dgm:spPr/>
      <dgm:t>
        <a:bodyPr/>
        <a:lstStyle/>
        <a:p>
          <a:endParaRPr lang="en-US"/>
        </a:p>
      </dgm:t>
    </dgm:pt>
    <dgm:pt modelId="{56A3CCF9-322D-46AB-ADBA-F9E1300DBB6D}" type="sibTrans" cxnId="{7CC063A6-75F8-47C2-95D5-7E66CC154E83}">
      <dgm:prSet/>
      <dgm:spPr/>
      <dgm:t>
        <a:bodyPr/>
        <a:lstStyle/>
        <a:p>
          <a:endParaRPr lang="en-US"/>
        </a:p>
      </dgm:t>
    </dgm:pt>
    <dgm:pt modelId="{6F97E85E-A4EE-488F-86F5-01B5D661A522}">
      <dgm:prSet/>
      <dgm:spPr/>
      <dgm:t>
        <a:bodyPr/>
        <a:lstStyle/>
        <a:p>
          <a:r>
            <a:rPr lang="en-US" b="1"/>
            <a:t>IH Manager</a:t>
          </a:r>
          <a:endParaRPr lang="en-US"/>
        </a:p>
      </dgm:t>
    </dgm:pt>
    <dgm:pt modelId="{A4F73CEE-E1CB-4374-8746-44488DBBF66F}" type="parTrans" cxnId="{FB570477-F1C0-431B-98C2-BB52C608BFD4}">
      <dgm:prSet/>
      <dgm:spPr/>
      <dgm:t>
        <a:bodyPr/>
        <a:lstStyle/>
        <a:p>
          <a:endParaRPr lang="en-US"/>
        </a:p>
      </dgm:t>
    </dgm:pt>
    <dgm:pt modelId="{9C4577FD-78FE-49BD-B151-518B7DD3979A}" type="sibTrans" cxnId="{FB570477-F1C0-431B-98C2-BB52C608BFD4}">
      <dgm:prSet/>
      <dgm:spPr/>
      <dgm:t>
        <a:bodyPr/>
        <a:lstStyle/>
        <a:p>
          <a:endParaRPr lang="en-US"/>
        </a:p>
      </dgm:t>
    </dgm:pt>
    <dgm:pt modelId="{CE80C405-3F3C-489B-A3CA-0377D1D34923}">
      <dgm:prSet/>
      <dgm:spPr/>
      <dgm:t>
        <a:bodyPr/>
        <a:lstStyle/>
        <a:p>
          <a:r>
            <a:rPr lang="en-US" b="1">
              <a:hlinkClick xmlns:r="http://schemas.openxmlformats.org/officeDocument/2006/relationships" r:id="rId1"/>
            </a:rPr>
            <a:t>bergerkc@mailbox.sc.edu</a:t>
          </a:r>
          <a:endParaRPr lang="en-US"/>
        </a:p>
      </dgm:t>
    </dgm:pt>
    <dgm:pt modelId="{99DD0BF2-712E-4AC3-B4FC-3E2AAB53AC27}" type="parTrans" cxnId="{1CEF9A97-C77C-445E-8A14-4F57F090DCDB}">
      <dgm:prSet/>
      <dgm:spPr/>
      <dgm:t>
        <a:bodyPr/>
        <a:lstStyle/>
        <a:p>
          <a:endParaRPr lang="en-US"/>
        </a:p>
      </dgm:t>
    </dgm:pt>
    <dgm:pt modelId="{1CDED964-45C7-4471-BDC9-91659CECA61E}" type="sibTrans" cxnId="{1CEF9A97-C77C-445E-8A14-4F57F090DCDB}">
      <dgm:prSet/>
      <dgm:spPr/>
      <dgm:t>
        <a:bodyPr/>
        <a:lstStyle/>
        <a:p>
          <a:endParaRPr lang="en-US"/>
        </a:p>
      </dgm:t>
    </dgm:pt>
    <dgm:pt modelId="{E73C092F-DAB5-43B1-95DE-9B4BEA1742AD}">
      <dgm:prSet/>
      <dgm:spPr/>
      <dgm:t>
        <a:bodyPr/>
        <a:lstStyle/>
        <a:p>
          <a:r>
            <a:rPr lang="en-US" b="1"/>
            <a:t>Cell 803-7606243</a:t>
          </a:r>
          <a:endParaRPr lang="en-US"/>
        </a:p>
      </dgm:t>
    </dgm:pt>
    <dgm:pt modelId="{190F845F-B1EB-447F-8918-1CA9F5AAD66D}" type="parTrans" cxnId="{DE8E01CC-5830-4CE0-96A7-4CFEB0C963CA}">
      <dgm:prSet/>
      <dgm:spPr/>
      <dgm:t>
        <a:bodyPr/>
        <a:lstStyle/>
        <a:p>
          <a:endParaRPr lang="en-US"/>
        </a:p>
      </dgm:t>
    </dgm:pt>
    <dgm:pt modelId="{6A6FE80B-3C23-413C-B3EE-CB35F3DC02FF}" type="sibTrans" cxnId="{DE8E01CC-5830-4CE0-96A7-4CFEB0C963CA}">
      <dgm:prSet/>
      <dgm:spPr/>
      <dgm:t>
        <a:bodyPr/>
        <a:lstStyle/>
        <a:p>
          <a:endParaRPr lang="en-US"/>
        </a:p>
      </dgm:t>
    </dgm:pt>
    <dgm:pt modelId="{369BBFF4-19EF-3B40-B721-A437FA58402F}" type="pres">
      <dgm:prSet presAssocID="{5EF90DC0-B67E-469E-8B59-18D5446B165B}" presName="vert0" presStyleCnt="0">
        <dgm:presLayoutVars>
          <dgm:dir/>
          <dgm:animOne val="branch"/>
          <dgm:animLvl val="lvl"/>
        </dgm:presLayoutVars>
      </dgm:prSet>
      <dgm:spPr/>
    </dgm:pt>
    <dgm:pt modelId="{7D293B0E-1FEA-9840-9F7C-17D6EE3EDD34}" type="pres">
      <dgm:prSet presAssocID="{FC2708F8-FD96-41F3-9C62-B35EB71318FF}" presName="thickLine" presStyleLbl="alignNode1" presStyleIdx="0" presStyleCnt="5"/>
      <dgm:spPr/>
    </dgm:pt>
    <dgm:pt modelId="{69DE2175-787B-1949-BDAF-DD54ED91F412}" type="pres">
      <dgm:prSet presAssocID="{FC2708F8-FD96-41F3-9C62-B35EB71318FF}" presName="horz1" presStyleCnt="0"/>
      <dgm:spPr/>
    </dgm:pt>
    <dgm:pt modelId="{CAFB49A9-118B-4B45-9F2F-233CD062289F}" type="pres">
      <dgm:prSet presAssocID="{FC2708F8-FD96-41F3-9C62-B35EB71318FF}" presName="tx1" presStyleLbl="revTx" presStyleIdx="0" presStyleCnt="5"/>
      <dgm:spPr/>
    </dgm:pt>
    <dgm:pt modelId="{C047A488-8E4E-E84F-BBFB-31CCED5F73D8}" type="pres">
      <dgm:prSet presAssocID="{FC2708F8-FD96-41F3-9C62-B35EB71318FF}" presName="vert1" presStyleCnt="0"/>
      <dgm:spPr/>
    </dgm:pt>
    <dgm:pt modelId="{D833159A-AE4E-6949-A9FA-A348726BE47F}" type="pres">
      <dgm:prSet presAssocID="{C032FE9F-D72B-4D38-86A2-CDD68170D2C5}" presName="thickLine" presStyleLbl="alignNode1" presStyleIdx="1" presStyleCnt="5"/>
      <dgm:spPr/>
    </dgm:pt>
    <dgm:pt modelId="{D121E75C-271A-224C-8577-9220F2C6904F}" type="pres">
      <dgm:prSet presAssocID="{C032FE9F-D72B-4D38-86A2-CDD68170D2C5}" presName="horz1" presStyleCnt="0"/>
      <dgm:spPr/>
    </dgm:pt>
    <dgm:pt modelId="{EEC666AD-678D-8141-912F-B83EBEDC2546}" type="pres">
      <dgm:prSet presAssocID="{C032FE9F-D72B-4D38-86A2-CDD68170D2C5}" presName="tx1" presStyleLbl="revTx" presStyleIdx="1" presStyleCnt="5"/>
      <dgm:spPr/>
    </dgm:pt>
    <dgm:pt modelId="{30A04F66-96A3-574B-B902-E7C9C19CCF20}" type="pres">
      <dgm:prSet presAssocID="{C032FE9F-D72B-4D38-86A2-CDD68170D2C5}" presName="vert1" presStyleCnt="0"/>
      <dgm:spPr/>
    </dgm:pt>
    <dgm:pt modelId="{B5AE933A-3868-8F4E-80A9-B535137FDDC0}" type="pres">
      <dgm:prSet presAssocID="{6F97E85E-A4EE-488F-86F5-01B5D661A522}" presName="thickLine" presStyleLbl="alignNode1" presStyleIdx="2" presStyleCnt="5"/>
      <dgm:spPr/>
    </dgm:pt>
    <dgm:pt modelId="{FE298FAD-612B-C146-A94B-A38F8D793017}" type="pres">
      <dgm:prSet presAssocID="{6F97E85E-A4EE-488F-86F5-01B5D661A522}" presName="horz1" presStyleCnt="0"/>
      <dgm:spPr/>
    </dgm:pt>
    <dgm:pt modelId="{C31F0E72-1164-4A43-BF6E-FEB5C4ACCBD7}" type="pres">
      <dgm:prSet presAssocID="{6F97E85E-A4EE-488F-86F5-01B5D661A522}" presName="tx1" presStyleLbl="revTx" presStyleIdx="2" presStyleCnt="5"/>
      <dgm:spPr/>
    </dgm:pt>
    <dgm:pt modelId="{B997F946-E50A-DA4C-9C30-02631B24D4D9}" type="pres">
      <dgm:prSet presAssocID="{6F97E85E-A4EE-488F-86F5-01B5D661A522}" presName="vert1" presStyleCnt="0"/>
      <dgm:spPr/>
    </dgm:pt>
    <dgm:pt modelId="{0527C66C-3294-7A48-8D10-CD1FD6822964}" type="pres">
      <dgm:prSet presAssocID="{CE80C405-3F3C-489B-A3CA-0377D1D34923}" presName="thickLine" presStyleLbl="alignNode1" presStyleIdx="3" presStyleCnt="5"/>
      <dgm:spPr/>
    </dgm:pt>
    <dgm:pt modelId="{1736DD72-B8C1-0245-B17A-741FBA0B9404}" type="pres">
      <dgm:prSet presAssocID="{CE80C405-3F3C-489B-A3CA-0377D1D34923}" presName="horz1" presStyleCnt="0"/>
      <dgm:spPr/>
    </dgm:pt>
    <dgm:pt modelId="{8188D7AA-B410-4F4F-AF35-E4FE9BB4988E}" type="pres">
      <dgm:prSet presAssocID="{CE80C405-3F3C-489B-A3CA-0377D1D34923}" presName="tx1" presStyleLbl="revTx" presStyleIdx="3" presStyleCnt="5"/>
      <dgm:spPr/>
    </dgm:pt>
    <dgm:pt modelId="{281E075C-6147-CD4E-81DE-659D824B1796}" type="pres">
      <dgm:prSet presAssocID="{CE80C405-3F3C-489B-A3CA-0377D1D34923}" presName="vert1" presStyleCnt="0"/>
      <dgm:spPr/>
    </dgm:pt>
    <dgm:pt modelId="{82715598-83A8-794A-BF7C-799F430761A7}" type="pres">
      <dgm:prSet presAssocID="{E73C092F-DAB5-43B1-95DE-9B4BEA1742AD}" presName="thickLine" presStyleLbl="alignNode1" presStyleIdx="4" presStyleCnt="5"/>
      <dgm:spPr/>
    </dgm:pt>
    <dgm:pt modelId="{4C1E32B5-6F02-EC4B-BDBC-BC39A52B6F18}" type="pres">
      <dgm:prSet presAssocID="{E73C092F-DAB5-43B1-95DE-9B4BEA1742AD}" presName="horz1" presStyleCnt="0"/>
      <dgm:spPr/>
    </dgm:pt>
    <dgm:pt modelId="{7EB11A76-CD9D-1741-ABE4-30A10B59D1A2}" type="pres">
      <dgm:prSet presAssocID="{E73C092F-DAB5-43B1-95DE-9B4BEA1742AD}" presName="tx1" presStyleLbl="revTx" presStyleIdx="4" presStyleCnt="5"/>
      <dgm:spPr/>
    </dgm:pt>
    <dgm:pt modelId="{DE051E8F-CFA0-314E-8932-516943EE04E5}" type="pres">
      <dgm:prSet presAssocID="{E73C092F-DAB5-43B1-95DE-9B4BEA1742AD}" presName="vert1" presStyleCnt="0"/>
      <dgm:spPr/>
    </dgm:pt>
  </dgm:ptLst>
  <dgm:cxnLst>
    <dgm:cxn modelId="{F49F4B06-186B-A045-A09B-475CCAD5102F}" type="presOf" srcId="{CE80C405-3F3C-489B-A3CA-0377D1D34923}" destId="{8188D7AA-B410-4F4F-AF35-E4FE9BB4988E}" srcOrd="0" destOrd="0" presId="urn:microsoft.com/office/officeart/2008/layout/LinedList"/>
    <dgm:cxn modelId="{2136D42B-A270-AA40-9351-AE9F540EB198}" type="presOf" srcId="{E73C092F-DAB5-43B1-95DE-9B4BEA1742AD}" destId="{7EB11A76-CD9D-1741-ABE4-30A10B59D1A2}" srcOrd="0" destOrd="0" presId="urn:microsoft.com/office/officeart/2008/layout/LinedList"/>
    <dgm:cxn modelId="{31214337-01B4-F843-AF46-137712B850D8}" type="presOf" srcId="{5EF90DC0-B67E-469E-8B59-18D5446B165B}" destId="{369BBFF4-19EF-3B40-B721-A437FA58402F}" srcOrd="0" destOrd="0" presId="urn:microsoft.com/office/officeart/2008/layout/LinedList"/>
    <dgm:cxn modelId="{F0ADBE6D-747C-410A-B5CA-6EE3F28D81E1}" srcId="{5EF90DC0-B67E-469E-8B59-18D5446B165B}" destId="{FC2708F8-FD96-41F3-9C62-B35EB71318FF}" srcOrd="0" destOrd="0" parTransId="{4583EA45-6278-4629-9055-1A88E1009C7C}" sibTransId="{0A0298AC-0086-432E-AC87-780BD23CB235}"/>
    <dgm:cxn modelId="{FB570477-F1C0-431B-98C2-BB52C608BFD4}" srcId="{5EF90DC0-B67E-469E-8B59-18D5446B165B}" destId="{6F97E85E-A4EE-488F-86F5-01B5D661A522}" srcOrd="2" destOrd="0" parTransId="{A4F73CEE-E1CB-4374-8746-44488DBBF66F}" sibTransId="{9C4577FD-78FE-49BD-B151-518B7DD3979A}"/>
    <dgm:cxn modelId="{1CEF9A97-C77C-445E-8A14-4F57F090DCDB}" srcId="{5EF90DC0-B67E-469E-8B59-18D5446B165B}" destId="{CE80C405-3F3C-489B-A3CA-0377D1D34923}" srcOrd="3" destOrd="0" parTransId="{99DD0BF2-712E-4AC3-B4FC-3E2AAB53AC27}" sibTransId="{1CDED964-45C7-4471-BDC9-91659CECA61E}"/>
    <dgm:cxn modelId="{7CC063A6-75F8-47C2-95D5-7E66CC154E83}" srcId="{5EF90DC0-B67E-469E-8B59-18D5446B165B}" destId="{C032FE9F-D72B-4D38-86A2-CDD68170D2C5}" srcOrd="1" destOrd="0" parTransId="{E00B8650-E2FE-4B2A-AE88-1C2D7328ACEC}" sibTransId="{56A3CCF9-322D-46AB-ADBA-F9E1300DBB6D}"/>
    <dgm:cxn modelId="{DE8E01CC-5830-4CE0-96A7-4CFEB0C963CA}" srcId="{5EF90DC0-B67E-469E-8B59-18D5446B165B}" destId="{E73C092F-DAB5-43B1-95DE-9B4BEA1742AD}" srcOrd="4" destOrd="0" parTransId="{190F845F-B1EB-447F-8918-1CA9F5AAD66D}" sibTransId="{6A6FE80B-3C23-413C-B3EE-CB35F3DC02FF}"/>
    <dgm:cxn modelId="{9BE424D7-0D2B-B841-9FF9-A04AF904B6F0}" type="presOf" srcId="{C032FE9F-D72B-4D38-86A2-CDD68170D2C5}" destId="{EEC666AD-678D-8141-912F-B83EBEDC2546}" srcOrd="0" destOrd="0" presId="urn:microsoft.com/office/officeart/2008/layout/LinedList"/>
    <dgm:cxn modelId="{0699EBE9-85B5-9F4C-A80C-E9BF8DF48144}" type="presOf" srcId="{FC2708F8-FD96-41F3-9C62-B35EB71318FF}" destId="{CAFB49A9-118B-4B45-9F2F-233CD062289F}" srcOrd="0" destOrd="0" presId="urn:microsoft.com/office/officeart/2008/layout/LinedList"/>
    <dgm:cxn modelId="{DAFE4BFC-4DB1-6A41-B924-B5D848A53566}" type="presOf" srcId="{6F97E85E-A4EE-488F-86F5-01B5D661A522}" destId="{C31F0E72-1164-4A43-BF6E-FEB5C4ACCBD7}" srcOrd="0" destOrd="0" presId="urn:microsoft.com/office/officeart/2008/layout/LinedList"/>
    <dgm:cxn modelId="{57088489-D801-AC43-915C-96B6A8037905}" type="presParOf" srcId="{369BBFF4-19EF-3B40-B721-A437FA58402F}" destId="{7D293B0E-1FEA-9840-9F7C-17D6EE3EDD34}" srcOrd="0" destOrd="0" presId="urn:microsoft.com/office/officeart/2008/layout/LinedList"/>
    <dgm:cxn modelId="{AB43FD82-5C65-FA48-AAB5-B3A98713B221}" type="presParOf" srcId="{369BBFF4-19EF-3B40-B721-A437FA58402F}" destId="{69DE2175-787B-1949-BDAF-DD54ED91F412}" srcOrd="1" destOrd="0" presId="urn:microsoft.com/office/officeart/2008/layout/LinedList"/>
    <dgm:cxn modelId="{C3CCE3F0-F13B-6340-A18D-1B520D6EC568}" type="presParOf" srcId="{69DE2175-787B-1949-BDAF-DD54ED91F412}" destId="{CAFB49A9-118B-4B45-9F2F-233CD062289F}" srcOrd="0" destOrd="0" presId="urn:microsoft.com/office/officeart/2008/layout/LinedList"/>
    <dgm:cxn modelId="{93C89C0B-B16F-1242-AF20-0A5760C9A80D}" type="presParOf" srcId="{69DE2175-787B-1949-BDAF-DD54ED91F412}" destId="{C047A488-8E4E-E84F-BBFB-31CCED5F73D8}" srcOrd="1" destOrd="0" presId="urn:microsoft.com/office/officeart/2008/layout/LinedList"/>
    <dgm:cxn modelId="{1435E503-39E5-AE47-85B0-5C5E03C242F3}" type="presParOf" srcId="{369BBFF4-19EF-3B40-B721-A437FA58402F}" destId="{D833159A-AE4E-6949-A9FA-A348726BE47F}" srcOrd="2" destOrd="0" presId="urn:microsoft.com/office/officeart/2008/layout/LinedList"/>
    <dgm:cxn modelId="{12F1F32C-DD83-6345-9BCC-BD3424D98C19}" type="presParOf" srcId="{369BBFF4-19EF-3B40-B721-A437FA58402F}" destId="{D121E75C-271A-224C-8577-9220F2C6904F}" srcOrd="3" destOrd="0" presId="urn:microsoft.com/office/officeart/2008/layout/LinedList"/>
    <dgm:cxn modelId="{E794B2A7-CB4E-E746-848A-0BAF8BEB3E01}" type="presParOf" srcId="{D121E75C-271A-224C-8577-9220F2C6904F}" destId="{EEC666AD-678D-8141-912F-B83EBEDC2546}" srcOrd="0" destOrd="0" presId="urn:microsoft.com/office/officeart/2008/layout/LinedList"/>
    <dgm:cxn modelId="{22276222-598E-504E-AC32-8D9BF1DB6CC7}" type="presParOf" srcId="{D121E75C-271A-224C-8577-9220F2C6904F}" destId="{30A04F66-96A3-574B-B902-E7C9C19CCF20}" srcOrd="1" destOrd="0" presId="urn:microsoft.com/office/officeart/2008/layout/LinedList"/>
    <dgm:cxn modelId="{560F81CA-6CB2-1D44-A585-16B63048E8CB}" type="presParOf" srcId="{369BBFF4-19EF-3B40-B721-A437FA58402F}" destId="{B5AE933A-3868-8F4E-80A9-B535137FDDC0}" srcOrd="4" destOrd="0" presId="urn:microsoft.com/office/officeart/2008/layout/LinedList"/>
    <dgm:cxn modelId="{C2203F3D-8A50-154B-B832-164F02BB6C63}" type="presParOf" srcId="{369BBFF4-19EF-3B40-B721-A437FA58402F}" destId="{FE298FAD-612B-C146-A94B-A38F8D793017}" srcOrd="5" destOrd="0" presId="urn:microsoft.com/office/officeart/2008/layout/LinedList"/>
    <dgm:cxn modelId="{B5A67334-F623-C14C-9886-D0C16802FAAF}" type="presParOf" srcId="{FE298FAD-612B-C146-A94B-A38F8D793017}" destId="{C31F0E72-1164-4A43-BF6E-FEB5C4ACCBD7}" srcOrd="0" destOrd="0" presId="urn:microsoft.com/office/officeart/2008/layout/LinedList"/>
    <dgm:cxn modelId="{E47F3CB9-1D92-2A45-8218-175A3FF3B638}" type="presParOf" srcId="{FE298FAD-612B-C146-A94B-A38F8D793017}" destId="{B997F946-E50A-DA4C-9C30-02631B24D4D9}" srcOrd="1" destOrd="0" presId="urn:microsoft.com/office/officeart/2008/layout/LinedList"/>
    <dgm:cxn modelId="{A5A4DF3C-C35C-D842-8BE9-18F9B626445F}" type="presParOf" srcId="{369BBFF4-19EF-3B40-B721-A437FA58402F}" destId="{0527C66C-3294-7A48-8D10-CD1FD6822964}" srcOrd="6" destOrd="0" presId="urn:microsoft.com/office/officeart/2008/layout/LinedList"/>
    <dgm:cxn modelId="{1EC734D9-457C-7E4D-8B47-F727C9245313}" type="presParOf" srcId="{369BBFF4-19EF-3B40-B721-A437FA58402F}" destId="{1736DD72-B8C1-0245-B17A-741FBA0B9404}" srcOrd="7" destOrd="0" presId="urn:microsoft.com/office/officeart/2008/layout/LinedList"/>
    <dgm:cxn modelId="{B5705EBE-0B31-1242-AD74-F16C30E0B452}" type="presParOf" srcId="{1736DD72-B8C1-0245-B17A-741FBA0B9404}" destId="{8188D7AA-B410-4F4F-AF35-E4FE9BB4988E}" srcOrd="0" destOrd="0" presId="urn:microsoft.com/office/officeart/2008/layout/LinedList"/>
    <dgm:cxn modelId="{9921041C-9748-8D47-9252-93AEA06569BA}" type="presParOf" srcId="{1736DD72-B8C1-0245-B17A-741FBA0B9404}" destId="{281E075C-6147-CD4E-81DE-659D824B1796}" srcOrd="1" destOrd="0" presId="urn:microsoft.com/office/officeart/2008/layout/LinedList"/>
    <dgm:cxn modelId="{8CA653E6-D223-984A-B82E-911417A12220}" type="presParOf" srcId="{369BBFF4-19EF-3B40-B721-A437FA58402F}" destId="{82715598-83A8-794A-BF7C-799F430761A7}" srcOrd="8" destOrd="0" presId="urn:microsoft.com/office/officeart/2008/layout/LinedList"/>
    <dgm:cxn modelId="{C2A84C82-483F-3845-BCD1-86739CB60A75}" type="presParOf" srcId="{369BBFF4-19EF-3B40-B721-A437FA58402F}" destId="{4C1E32B5-6F02-EC4B-BDBC-BC39A52B6F18}" srcOrd="9" destOrd="0" presId="urn:microsoft.com/office/officeart/2008/layout/LinedList"/>
    <dgm:cxn modelId="{C20DF013-15C7-DF4B-AF57-9B3B2CAB2A04}" type="presParOf" srcId="{4C1E32B5-6F02-EC4B-BDBC-BC39A52B6F18}" destId="{7EB11A76-CD9D-1741-ABE4-30A10B59D1A2}" srcOrd="0" destOrd="0" presId="urn:microsoft.com/office/officeart/2008/layout/LinedList"/>
    <dgm:cxn modelId="{9C4516CC-4128-E641-BCFF-6891405561F9}" type="presParOf" srcId="{4C1E32B5-6F02-EC4B-BDBC-BC39A52B6F18}" destId="{DE051E8F-CFA0-314E-8932-516943EE04E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B023CF-C1D4-423C-A9E8-2C6806A2071C}"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136DE49-8BCE-4C24-9932-0B1131185ECC}">
      <dgm:prSet/>
      <dgm:spPr/>
      <dgm:t>
        <a:bodyPr/>
        <a:lstStyle/>
        <a:p>
          <a:r>
            <a:rPr lang="en-US" b="1"/>
            <a:t>Gently lengthens a muscle prior to exertion</a:t>
          </a:r>
          <a:endParaRPr lang="en-US"/>
        </a:p>
      </dgm:t>
    </dgm:pt>
    <dgm:pt modelId="{2F3E4D81-F104-4C9E-84BB-9B33DAC28C23}" type="parTrans" cxnId="{7D568F70-0955-4784-8B8A-9B4263C04B7D}">
      <dgm:prSet/>
      <dgm:spPr/>
      <dgm:t>
        <a:bodyPr/>
        <a:lstStyle/>
        <a:p>
          <a:endParaRPr lang="en-US"/>
        </a:p>
      </dgm:t>
    </dgm:pt>
    <dgm:pt modelId="{70A7D8D0-CC7B-4C9C-BC2A-C4E03654EBD2}" type="sibTrans" cxnId="{7D568F70-0955-4784-8B8A-9B4263C04B7D}">
      <dgm:prSet/>
      <dgm:spPr/>
      <dgm:t>
        <a:bodyPr/>
        <a:lstStyle/>
        <a:p>
          <a:endParaRPr lang="en-US"/>
        </a:p>
      </dgm:t>
    </dgm:pt>
    <dgm:pt modelId="{7D1B9177-136B-412B-A53E-AE2529B99057}">
      <dgm:prSet/>
      <dgm:spPr/>
      <dgm:t>
        <a:bodyPr/>
        <a:lstStyle/>
        <a:p>
          <a:r>
            <a:rPr lang="en-US" b="1"/>
            <a:t>Should feel a mild “stretch”, NEVER pain</a:t>
          </a:r>
          <a:endParaRPr lang="en-US"/>
        </a:p>
      </dgm:t>
    </dgm:pt>
    <dgm:pt modelId="{EAB94C6B-DB53-4446-8180-3B22354D3800}" type="parTrans" cxnId="{DBD754EC-4883-4FEF-9F3C-099BD930B28A}">
      <dgm:prSet/>
      <dgm:spPr/>
      <dgm:t>
        <a:bodyPr/>
        <a:lstStyle/>
        <a:p>
          <a:endParaRPr lang="en-US"/>
        </a:p>
      </dgm:t>
    </dgm:pt>
    <dgm:pt modelId="{350CD7FA-5BC3-4025-96A5-AC352951522D}" type="sibTrans" cxnId="{DBD754EC-4883-4FEF-9F3C-099BD930B28A}">
      <dgm:prSet/>
      <dgm:spPr/>
      <dgm:t>
        <a:bodyPr/>
        <a:lstStyle/>
        <a:p>
          <a:endParaRPr lang="en-US"/>
        </a:p>
      </dgm:t>
    </dgm:pt>
    <dgm:pt modelId="{86A4C9E2-1655-411C-8BF8-7D21D3183012}">
      <dgm:prSet/>
      <dgm:spPr/>
      <dgm:t>
        <a:bodyPr/>
        <a:lstStyle/>
        <a:p>
          <a:r>
            <a:rPr lang="en-US" b="1"/>
            <a:t>Hold for 10-30 seconds</a:t>
          </a:r>
          <a:endParaRPr lang="en-US"/>
        </a:p>
      </dgm:t>
    </dgm:pt>
    <dgm:pt modelId="{BAFB108B-4291-467D-80DC-6BBE9B341FC6}" type="parTrans" cxnId="{AB26C019-9E2C-476B-8DA4-D6E31286C0A6}">
      <dgm:prSet/>
      <dgm:spPr/>
      <dgm:t>
        <a:bodyPr/>
        <a:lstStyle/>
        <a:p>
          <a:endParaRPr lang="en-US"/>
        </a:p>
      </dgm:t>
    </dgm:pt>
    <dgm:pt modelId="{0ABE70EF-06B7-4E6C-B455-3413218A10CB}" type="sibTrans" cxnId="{AB26C019-9E2C-476B-8DA4-D6E31286C0A6}">
      <dgm:prSet/>
      <dgm:spPr/>
      <dgm:t>
        <a:bodyPr/>
        <a:lstStyle/>
        <a:p>
          <a:endParaRPr lang="en-US"/>
        </a:p>
      </dgm:t>
    </dgm:pt>
    <dgm:pt modelId="{13D60F68-3299-47D3-8977-295079B1999D}">
      <dgm:prSet/>
      <dgm:spPr/>
      <dgm:t>
        <a:bodyPr/>
        <a:lstStyle/>
        <a:p>
          <a:r>
            <a:rPr lang="en-US" b="1"/>
            <a:t>Do not hold your breath</a:t>
          </a:r>
          <a:endParaRPr lang="en-US"/>
        </a:p>
      </dgm:t>
    </dgm:pt>
    <dgm:pt modelId="{D69A0C80-7C05-4753-B83C-A83A6D22081F}" type="parTrans" cxnId="{9B36323C-51D6-4761-9A2A-79FE7580A79F}">
      <dgm:prSet/>
      <dgm:spPr/>
      <dgm:t>
        <a:bodyPr/>
        <a:lstStyle/>
        <a:p>
          <a:endParaRPr lang="en-US"/>
        </a:p>
      </dgm:t>
    </dgm:pt>
    <dgm:pt modelId="{A9623E75-F75B-46DE-95FB-A456A6F7B9AA}" type="sibTrans" cxnId="{9B36323C-51D6-4761-9A2A-79FE7580A79F}">
      <dgm:prSet/>
      <dgm:spPr/>
      <dgm:t>
        <a:bodyPr/>
        <a:lstStyle/>
        <a:p>
          <a:endParaRPr lang="en-US"/>
        </a:p>
      </dgm:t>
    </dgm:pt>
    <dgm:pt modelId="{1C4C2222-87D9-4B9E-95FC-01C0F71FEFC6}">
      <dgm:prSet/>
      <dgm:spPr/>
      <dgm:t>
        <a:bodyPr/>
        <a:lstStyle/>
        <a:p>
          <a:r>
            <a:rPr lang="en-US" b="1"/>
            <a:t>Do not bounce</a:t>
          </a:r>
          <a:endParaRPr lang="en-US"/>
        </a:p>
      </dgm:t>
    </dgm:pt>
    <dgm:pt modelId="{83DC811F-6F8C-435F-B727-0E1C502BAF8A}" type="parTrans" cxnId="{CB2DFDF1-998C-4BED-8BE4-D97EA43D4F26}">
      <dgm:prSet/>
      <dgm:spPr/>
      <dgm:t>
        <a:bodyPr/>
        <a:lstStyle/>
        <a:p>
          <a:endParaRPr lang="en-US"/>
        </a:p>
      </dgm:t>
    </dgm:pt>
    <dgm:pt modelId="{C8BBFB87-4CF0-4477-BE43-9744FF409592}" type="sibTrans" cxnId="{CB2DFDF1-998C-4BED-8BE4-D97EA43D4F26}">
      <dgm:prSet/>
      <dgm:spPr/>
      <dgm:t>
        <a:bodyPr/>
        <a:lstStyle/>
        <a:p>
          <a:endParaRPr lang="en-US"/>
        </a:p>
      </dgm:t>
    </dgm:pt>
    <dgm:pt modelId="{FC8872FD-E033-4160-8CCA-9E443C3C9266}">
      <dgm:prSet/>
      <dgm:spPr/>
      <dgm:t>
        <a:bodyPr/>
        <a:lstStyle/>
        <a:p>
          <a:r>
            <a:rPr lang="en-US" b="1"/>
            <a:t>Too much force is counterproductive</a:t>
          </a:r>
          <a:endParaRPr lang="en-US"/>
        </a:p>
      </dgm:t>
    </dgm:pt>
    <dgm:pt modelId="{4AC926BB-713E-4942-A607-157AF19914FA}" type="parTrans" cxnId="{0D36559F-8266-4A68-A5F5-3FFD5AD56C42}">
      <dgm:prSet/>
      <dgm:spPr/>
      <dgm:t>
        <a:bodyPr/>
        <a:lstStyle/>
        <a:p>
          <a:endParaRPr lang="en-US"/>
        </a:p>
      </dgm:t>
    </dgm:pt>
    <dgm:pt modelId="{AE3F3851-9F76-4D36-A964-94E0F6C84DCA}" type="sibTrans" cxnId="{0D36559F-8266-4A68-A5F5-3FFD5AD56C42}">
      <dgm:prSet/>
      <dgm:spPr/>
      <dgm:t>
        <a:bodyPr/>
        <a:lstStyle/>
        <a:p>
          <a:endParaRPr lang="en-US"/>
        </a:p>
      </dgm:t>
    </dgm:pt>
    <dgm:pt modelId="{0A962D7A-1C51-4745-AABA-E621A403A528}" type="pres">
      <dgm:prSet presAssocID="{87B023CF-C1D4-423C-A9E8-2C6806A2071C}" presName="root" presStyleCnt="0">
        <dgm:presLayoutVars>
          <dgm:dir/>
          <dgm:resizeHandles val="exact"/>
        </dgm:presLayoutVars>
      </dgm:prSet>
      <dgm:spPr/>
    </dgm:pt>
    <dgm:pt modelId="{5378C22B-FF07-4D8B-9EFA-F82865BE72CE}" type="pres">
      <dgm:prSet presAssocID="{7136DE49-8BCE-4C24-9932-0B1131185ECC}" presName="compNode" presStyleCnt="0"/>
      <dgm:spPr/>
    </dgm:pt>
    <dgm:pt modelId="{15AF7912-37E5-4CEC-B5D6-67EC3B92A2E2}" type="pres">
      <dgm:prSet presAssocID="{7136DE49-8BCE-4C24-9932-0B1131185ECC}" presName="bgRect" presStyleLbl="bgShp" presStyleIdx="0" presStyleCnt="6"/>
      <dgm:spPr/>
    </dgm:pt>
    <dgm:pt modelId="{4ACE53D1-53BA-4DBE-B7B7-DEF99986907B}" type="pres">
      <dgm:prSet presAssocID="{7136DE49-8BCE-4C24-9932-0B1131185EC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uscle Arm"/>
        </a:ext>
      </dgm:extLst>
    </dgm:pt>
    <dgm:pt modelId="{9E52670B-5641-4A3E-8643-7ACEDD8A2E04}" type="pres">
      <dgm:prSet presAssocID="{7136DE49-8BCE-4C24-9932-0B1131185ECC}" presName="spaceRect" presStyleCnt="0"/>
      <dgm:spPr/>
    </dgm:pt>
    <dgm:pt modelId="{EDDEBD47-43A0-451B-850E-7C316EC4B7B1}" type="pres">
      <dgm:prSet presAssocID="{7136DE49-8BCE-4C24-9932-0B1131185ECC}" presName="parTx" presStyleLbl="revTx" presStyleIdx="0" presStyleCnt="6">
        <dgm:presLayoutVars>
          <dgm:chMax val="0"/>
          <dgm:chPref val="0"/>
        </dgm:presLayoutVars>
      </dgm:prSet>
      <dgm:spPr/>
    </dgm:pt>
    <dgm:pt modelId="{71676CD9-5A6D-4ADC-A622-5EAC248298A8}" type="pres">
      <dgm:prSet presAssocID="{70A7D8D0-CC7B-4C9C-BC2A-C4E03654EBD2}" presName="sibTrans" presStyleCnt="0"/>
      <dgm:spPr/>
    </dgm:pt>
    <dgm:pt modelId="{025CE5E7-12A0-4553-9729-7E2A01FF28F6}" type="pres">
      <dgm:prSet presAssocID="{7D1B9177-136B-412B-A53E-AE2529B99057}" presName="compNode" presStyleCnt="0"/>
      <dgm:spPr/>
    </dgm:pt>
    <dgm:pt modelId="{BDAF59DB-BD35-406C-AF74-D76A9E6A7D74}" type="pres">
      <dgm:prSet presAssocID="{7D1B9177-136B-412B-A53E-AE2529B99057}" presName="bgRect" presStyleLbl="bgShp" presStyleIdx="1" presStyleCnt="6"/>
      <dgm:spPr/>
    </dgm:pt>
    <dgm:pt modelId="{65008503-BD12-4C9F-B6D3-4C9464F1F3FA}" type="pres">
      <dgm:prSet presAssocID="{7D1B9177-136B-412B-A53E-AE2529B99057}"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087DF449-3AED-4412-B6B7-CF0F86B88250}" type="pres">
      <dgm:prSet presAssocID="{7D1B9177-136B-412B-A53E-AE2529B99057}" presName="spaceRect" presStyleCnt="0"/>
      <dgm:spPr/>
    </dgm:pt>
    <dgm:pt modelId="{179A82C1-9E99-4BF0-91CB-5D2438699A3E}" type="pres">
      <dgm:prSet presAssocID="{7D1B9177-136B-412B-A53E-AE2529B99057}" presName="parTx" presStyleLbl="revTx" presStyleIdx="1" presStyleCnt="6">
        <dgm:presLayoutVars>
          <dgm:chMax val="0"/>
          <dgm:chPref val="0"/>
        </dgm:presLayoutVars>
      </dgm:prSet>
      <dgm:spPr/>
    </dgm:pt>
    <dgm:pt modelId="{9904AE67-6DE8-4B04-9D10-68B1CBFC4AF0}" type="pres">
      <dgm:prSet presAssocID="{350CD7FA-5BC3-4025-96A5-AC352951522D}" presName="sibTrans" presStyleCnt="0"/>
      <dgm:spPr/>
    </dgm:pt>
    <dgm:pt modelId="{0505DDCD-AAA9-4595-A309-7784E9C4B720}" type="pres">
      <dgm:prSet presAssocID="{86A4C9E2-1655-411C-8BF8-7D21D3183012}" presName="compNode" presStyleCnt="0"/>
      <dgm:spPr/>
    </dgm:pt>
    <dgm:pt modelId="{F9C42C69-BD62-430E-A5CC-9FA6F26A32BC}" type="pres">
      <dgm:prSet presAssocID="{86A4C9E2-1655-411C-8BF8-7D21D3183012}" presName="bgRect" presStyleLbl="bgShp" presStyleIdx="2" presStyleCnt="6"/>
      <dgm:spPr/>
    </dgm:pt>
    <dgm:pt modelId="{BDE1D9B9-1A4B-4537-84C2-D0955F5B54A7}" type="pres">
      <dgm:prSet presAssocID="{86A4C9E2-1655-411C-8BF8-7D21D3183012}"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09A6BEB1-FEA3-4C66-BCDD-FC9AFAE89A9D}" type="pres">
      <dgm:prSet presAssocID="{86A4C9E2-1655-411C-8BF8-7D21D3183012}" presName="spaceRect" presStyleCnt="0"/>
      <dgm:spPr/>
    </dgm:pt>
    <dgm:pt modelId="{9532C93E-7A1C-42AF-9067-A04813B487FB}" type="pres">
      <dgm:prSet presAssocID="{86A4C9E2-1655-411C-8BF8-7D21D3183012}" presName="parTx" presStyleLbl="revTx" presStyleIdx="2" presStyleCnt="6">
        <dgm:presLayoutVars>
          <dgm:chMax val="0"/>
          <dgm:chPref val="0"/>
        </dgm:presLayoutVars>
      </dgm:prSet>
      <dgm:spPr/>
    </dgm:pt>
    <dgm:pt modelId="{9B59A520-F09A-41DC-991B-960AFE185A52}" type="pres">
      <dgm:prSet presAssocID="{0ABE70EF-06B7-4E6C-B455-3413218A10CB}" presName="sibTrans" presStyleCnt="0"/>
      <dgm:spPr/>
    </dgm:pt>
    <dgm:pt modelId="{6E8198C4-BEA2-487F-A81E-C4C556950372}" type="pres">
      <dgm:prSet presAssocID="{13D60F68-3299-47D3-8977-295079B1999D}" presName="compNode" presStyleCnt="0"/>
      <dgm:spPr/>
    </dgm:pt>
    <dgm:pt modelId="{D38917DD-8BA5-4496-B54E-87FF67BB63FA}" type="pres">
      <dgm:prSet presAssocID="{13D60F68-3299-47D3-8977-295079B1999D}" presName="bgRect" presStyleLbl="bgShp" presStyleIdx="3" presStyleCnt="6"/>
      <dgm:spPr/>
    </dgm:pt>
    <dgm:pt modelId="{D57F594C-D143-4A52-879A-853842E10A1E}" type="pres">
      <dgm:prSet presAssocID="{13D60F68-3299-47D3-8977-295079B1999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ungs"/>
        </a:ext>
      </dgm:extLst>
    </dgm:pt>
    <dgm:pt modelId="{72CD1F4D-F05E-4F5E-B28E-0611E792761C}" type="pres">
      <dgm:prSet presAssocID="{13D60F68-3299-47D3-8977-295079B1999D}" presName="spaceRect" presStyleCnt="0"/>
      <dgm:spPr/>
    </dgm:pt>
    <dgm:pt modelId="{CE5D31D5-5CA5-491A-A05C-7986750D7E8B}" type="pres">
      <dgm:prSet presAssocID="{13D60F68-3299-47D3-8977-295079B1999D}" presName="parTx" presStyleLbl="revTx" presStyleIdx="3" presStyleCnt="6">
        <dgm:presLayoutVars>
          <dgm:chMax val="0"/>
          <dgm:chPref val="0"/>
        </dgm:presLayoutVars>
      </dgm:prSet>
      <dgm:spPr/>
    </dgm:pt>
    <dgm:pt modelId="{8128A769-ED54-40F7-84B6-138ED7AAB704}" type="pres">
      <dgm:prSet presAssocID="{A9623E75-F75B-46DE-95FB-A456A6F7B9AA}" presName="sibTrans" presStyleCnt="0"/>
      <dgm:spPr/>
    </dgm:pt>
    <dgm:pt modelId="{21CD7F68-9FE8-4D87-904A-1342CF70A6D1}" type="pres">
      <dgm:prSet presAssocID="{1C4C2222-87D9-4B9E-95FC-01C0F71FEFC6}" presName="compNode" presStyleCnt="0"/>
      <dgm:spPr/>
    </dgm:pt>
    <dgm:pt modelId="{9F70CA68-8515-4754-AE68-03516EB40BE7}" type="pres">
      <dgm:prSet presAssocID="{1C4C2222-87D9-4B9E-95FC-01C0F71FEFC6}" presName="bgRect" presStyleLbl="bgShp" presStyleIdx="4" presStyleCnt="6"/>
      <dgm:spPr/>
    </dgm:pt>
    <dgm:pt modelId="{EAF38A88-1BE8-40D3-A9B5-D5B15F345174}" type="pres">
      <dgm:prSet presAssocID="{1C4C2222-87D9-4B9E-95FC-01C0F71FEFC6}"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orried Face with Solid Fill"/>
        </a:ext>
      </dgm:extLst>
    </dgm:pt>
    <dgm:pt modelId="{221C8A99-E52B-4FA2-8E42-BA96AFE16F83}" type="pres">
      <dgm:prSet presAssocID="{1C4C2222-87D9-4B9E-95FC-01C0F71FEFC6}" presName="spaceRect" presStyleCnt="0"/>
      <dgm:spPr/>
    </dgm:pt>
    <dgm:pt modelId="{60AB2139-6AE5-435B-BAD4-D57F6A320A11}" type="pres">
      <dgm:prSet presAssocID="{1C4C2222-87D9-4B9E-95FC-01C0F71FEFC6}" presName="parTx" presStyleLbl="revTx" presStyleIdx="4" presStyleCnt="6">
        <dgm:presLayoutVars>
          <dgm:chMax val="0"/>
          <dgm:chPref val="0"/>
        </dgm:presLayoutVars>
      </dgm:prSet>
      <dgm:spPr/>
    </dgm:pt>
    <dgm:pt modelId="{231815BF-F0BF-4016-9D86-6848B2B0C815}" type="pres">
      <dgm:prSet presAssocID="{C8BBFB87-4CF0-4477-BE43-9744FF409592}" presName="sibTrans" presStyleCnt="0"/>
      <dgm:spPr/>
    </dgm:pt>
    <dgm:pt modelId="{2038A319-C0B3-4C67-936C-81425C53431A}" type="pres">
      <dgm:prSet presAssocID="{FC8872FD-E033-4160-8CCA-9E443C3C9266}" presName="compNode" presStyleCnt="0"/>
      <dgm:spPr/>
    </dgm:pt>
    <dgm:pt modelId="{4E8CCF60-7535-4D3E-8FE2-71B3CD4A9C68}" type="pres">
      <dgm:prSet presAssocID="{FC8872FD-E033-4160-8CCA-9E443C3C9266}" presName="bgRect" presStyleLbl="bgShp" presStyleIdx="5" presStyleCnt="6"/>
      <dgm:spPr/>
    </dgm:pt>
    <dgm:pt modelId="{EE482196-6D75-4F2D-A748-786BD592C1A2}" type="pres">
      <dgm:prSet presAssocID="{FC8872FD-E033-4160-8CCA-9E443C3C926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Irritant"/>
        </a:ext>
      </dgm:extLst>
    </dgm:pt>
    <dgm:pt modelId="{97B4DE20-ECF5-472D-B833-03020489757F}" type="pres">
      <dgm:prSet presAssocID="{FC8872FD-E033-4160-8CCA-9E443C3C9266}" presName="spaceRect" presStyleCnt="0"/>
      <dgm:spPr/>
    </dgm:pt>
    <dgm:pt modelId="{2E601CBA-6BB9-4CDE-8CEC-7471895AF986}" type="pres">
      <dgm:prSet presAssocID="{FC8872FD-E033-4160-8CCA-9E443C3C9266}" presName="parTx" presStyleLbl="revTx" presStyleIdx="5" presStyleCnt="6">
        <dgm:presLayoutVars>
          <dgm:chMax val="0"/>
          <dgm:chPref val="0"/>
        </dgm:presLayoutVars>
      </dgm:prSet>
      <dgm:spPr/>
    </dgm:pt>
  </dgm:ptLst>
  <dgm:cxnLst>
    <dgm:cxn modelId="{7B9DB319-EA64-4746-86A1-D8E700E25614}" type="presOf" srcId="{87B023CF-C1D4-423C-A9E8-2C6806A2071C}" destId="{0A962D7A-1C51-4745-AABA-E621A403A528}" srcOrd="0" destOrd="0" presId="urn:microsoft.com/office/officeart/2018/2/layout/IconVerticalSolidList"/>
    <dgm:cxn modelId="{AB26C019-9E2C-476B-8DA4-D6E31286C0A6}" srcId="{87B023CF-C1D4-423C-A9E8-2C6806A2071C}" destId="{86A4C9E2-1655-411C-8BF8-7D21D3183012}" srcOrd="2" destOrd="0" parTransId="{BAFB108B-4291-467D-80DC-6BBE9B341FC6}" sibTransId="{0ABE70EF-06B7-4E6C-B455-3413218A10CB}"/>
    <dgm:cxn modelId="{A73F5C2C-0A75-4A8C-9395-7CFF4F0E97E0}" type="presOf" srcId="{7D1B9177-136B-412B-A53E-AE2529B99057}" destId="{179A82C1-9E99-4BF0-91CB-5D2438699A3E}" srcOrd="0" destOrd="0" presId="urn:microsoft.com/office/officeart/2018/2/layout/IconVerticalSolidList"/>
    <dgm:cxn modelId="{9B36323C-51D6-4761-9A2A-79FE7580A79F}" srcId="{87B023CF-C1D4-423C-A9E8-2C6806A2071C}" destId="{13D60F68-3299-47D3-8977-295079B1999D}" srcOrd="3" destOrd="0" parTransId="{D69A0C80-7C05-4753-B83C-A83A6D22081F}" sibTransId="{A9623E75-F75B-46DE-95FB-A456A6F7B9AA}"/>
    <dgm:cxn modelId="{112DF445-9E60-4DDF-B487-94557B3EF67A}" type="presOf" srcId="{FC8872FD-E033-4160-8CCA-9E443C3C9266}" destId="{2E601CBA-6BB9-4CDE-8CEC-7471895AF986}" srcOrd="0" destOrd="0" presId="urn:microsoft.com/office/officeart/2018/2/layout/IconVerticalSolidList"/>
    <dgm:cxn modelId="{7D568F70-0955-4784-8B8A-9B4263C04B7D}" srcId="{87B023CF-C1D4-423C-A9E8-2C6806A2071C}" destId="{7136DE49-8BCE-4C24-9932-0B1131185ECC}" srcOrd="0" destOrd="0" parTransId="{2F3E4D81-F104-4C9E-84BB-9B33DAC28C23}" sibTransId="{70A7D8D0-CC7B-4C9C-BC2A-C4E03654EBD2}"/>
    <dgm:cxn modelId="{46BE9F58-917E-4119-BDEA-774DF5ABB45E}" type="presOf" srcId="{7136DE49-8BCE-4C24-9932-0B1131185ECC}" destId="{EDDEBD47-43A0-451B-850E-7C316EC4B7B1}" srcOrd="0" destOrd="0" presId="urn:microsoft.com/office/officeart/2018/2/layout/IconVerticalSolidList"/>
    <dgm:cxn modelId="{750E697F-59B2-41F2-AD7D-778627681A39}" type="presOf" srcId="{1C4C2222-87D9-4B9E-95FC-01C0F71FEFC6}" destId="{60AB2139-6AE5-435B-BAD4-D57F6A320A11}" srcOrd="0" destOrd="0" presId="urn:microsoft.com/office/officeart/2018/2/layout/IconVerticalSolidList"/>
    <dgm:cxn modelId="{0D36559F-8266-4A68-A5F5-3FFD5AD56C42}" srcId="{87B023CF-C1D4-423C-A9E8-2C6806A2071C}" destId="{FC8872FD-E033-4160-8CCA-9E443C3C9266}" srcOrd="5" destOrd="0" parTransId="{4AC926BB-713E-4942-A607-157AF19914FA}" sibTransId="{AE3F3851-9F76-4D36-A964-94E0F6C84DCA}"/>
    <dgm:cxn modelId="{E2E19BAB-E005-4695-A273-7B082FF3A778}" type="presOf" srcId="{13D60F68-3299-47D3-8977-295079B1999D}" destId="{CE5D31D5-5CA5-491A-A05C-7986750D7E8B}" srcOrd="0" destOrd="0" presId="urn:microsoft.com/office/officeart/2018/2/layout/IconVerticalSolidList"/>
    <dgm:cxn modelId="{DBD754EC-4883-4FEF-9F3C-099BD930B28A}" srcId="{87B023CF-C1D4-423C-A9E8-2C6806A2071C}" destId="{7D1B9177-136B-412B-A53E-AE2529B99057}" srcOrd="1" destOrd="0" parTransId="{EAB94C6B-DB53-4446-8180-3B22354D3800}" sibTransId="{350CD7FA-5BC3-4025-96A5-AC352951522D}"/>
    <dgm:cxn modelId="{CB2DFDF1-998C-4BED-8BE4-D97EA43D4F26}" srcId="{87B023CF-C1D4-423C-A9E8-2C6806A2071C}" destId="{1C4C2222-87D9-4B9E-95FC-01C0F71FEFC6}" srcOrd="4" destOrd="0" parTransId="{83DC811F-6F8C-435F-B727-0E1C502BAF8A}" sibTransId="{C8BBFB87-4CF0-4477-BE43-9744FF409592}"/>
    <dgm:cxn modelId="{934D61F4-A277-4644-98CE-660401EC6EE8}" type="presOf" srcId="{86A4C9E2-1655-411C-8BF8-7D21D3183012}" destId="{9532C93E-7A1C-42AF-9067-A04813B487FB}" srcOrd="0" destOrd="0" presId="urn:microsoft.com/office/officeart/2018/2/layout/IconVerticalSolidList"/>
    <dgm:cxn modelId="{6DD51DB2-8B35-417F-83E1-648F7EDFDAF6}" type="presParOf" srcId="{0A962D7A-1C51-4745-AABA-E621A403A528}" destId="{5378C22B-FF07-4D8B-9EFA-F82865BE72CE}" srcOrd="0" destOrd="0" presId="urn:microsoft.com/office/officeart/2018/2/layout/IconVerticalSolidList"/>
    <dgm:cxn modelId="{D5AAC7A9-AA1F-4757-A479-E6B20CDC5B65}" type="presParOf" srcId="{5378C22B-FF07-4D8B-9EFA-F82865BE72CE}" destId="{15AF7912-37E5-4CEC-B5D6-67EC3B92A2E2}" srcOrd="0" destOrd="0" presId="urn:microsoft.com/office/officeart/2018/2/layout/IconVerticalSolidList"/>
    <dgm:cxn modelId="{B9029642-C7ED-43A3-B79C-117BDD19CE6A}" type="presParOf" srcId="{5378C22B-FF07-4D8B-9EFA-F82865BE72CE}" destId="{4ACE53D1-53BA-4DBE-B7B7-DEF99986907B}" srcOrd="1" destOrd="0" presId="urn:microsoft.com/office/officeart/2018/2/layout/IconVerticalSolidList"/>
    <dgm:cxn modelId="{FCF98F08-FDAE-4598-A1DB-50C922C9A8A9}" type="presParOf" srcId="{5378C22B-FF07-4D8B-9EFA-F82865BE72CE}" destId="{9E52670B-5641-4A3E-8643-7ACEDD8A2E04}" srcOrd="2" destOrd="0" presId="urn:microsoft.com/office/officeart/2018/2/layout/IconVerticalSolidList"/>
    <dgm:cxn modelId="{0D783624-BB5D-49CE-AF5B-9F441DA87921}" type="presParOf" srcId="{5378C22B-FF07-4D8B-9EFA-F82865BE72CE}" destId="{EDDEBD47-43A0-451B-850E-7C316EC4B7B1}" srcOrd="3" destOrd="0" presId="urn:microsoft.com/office/officeart/2018/2/layout/IconVerticalSolidList"/>
    <dgm:cxn modelId="{1DD0AAC5-9C1B-4BF5-96D5-939D73DBBC1D}" type="presParOf" srcId="{0A962D7A-1C51-4745-AABA-E621A403A528}" destId="{71676CD9-5A6D-4ADC-A622-5EAC248298A8}" srcOrd="1" destOrd="0" presId="urn:microsoft.com/office/officeart/2018/2/layout/IconVerticalSolidList"/>
    <dgm:cxn modelId="{64EF12E7-7041-4E00-9928-342EE4A80847}" type="presParOf" srcId="{0A962D7A-1C51-4745-AABA-E621A403A528}" destId="{025CE5E7-12A0-4553-9729-7E2A01FF28F6}" srcOrd="2" destOrd="0" presId="urn:microsoft.com/office/officeart/2018/2/layout/IconVerticalSolidList"/>
    <dgm:cxn modelId="{12AB4851-FB97-428F-97EA-254DB6ABC580}" type="presParOf" srcId="{025CE5E7-12A0-4553-9729-7E2A01FF28F6}" destId="{BDAF59DB-BD35-406C-AF74-D76A9E6A7D74}" srcOrd="0" destOrd="0" presId="urn:microsoft.com/office/officeart/2018/2/layout/IconVerticalSolidList"/>
    <dgm:cxn modelId="{F5A9C81D-CF77-4389-9E16-D0D5FA5DB2CF}" type="presParOf" srcId="{025CE5E7-12A0-4553-9729-7E2A01FF28F6}" destId="{65008503-BD12-4C9F-B6D3-4C9464F1F3FA}" srcOrd="1" destOrd="0" presId="urn:microsoft.com/office/officeart/2018/2/layout/IconVerticalSolidList"/>
    <dgm:cxn modelId="{1D378585-6EF6-4A80-A054-CF9F420BD14D}" type="presParOf" srcId="{025CE5E7-12A0-4553-9729-7E2A01FF28F6}" destId="{087DF449-3AED-4412-B6B7-CF0F86B88250}" srcOrd="2" destOrd="0" presId="urn:microsoft.com/office/officeart/2018/2/layout/IconVerticalSolidList"/>
    <dgm:cxn modelId="{BB05E157-6D19-4415-B152-8B45BCBA223E}" type="presParOf" srcId="{025CE5E7-12A0-4553-9729-7E2A01FF28F6}" destId="{179A82C1-9E99-4BF0-91CB-5D2438699A3E}" srcOrd="3" destOrd="0" presId="urn:microsoft.com/office/officeart/2018/2/layout/IconVerticalSolidList"/>
    <dgm:cxn modelId="{BC6BD879-E7AD-45AB-B902-086DE445C160}" type="presParOf" srcId="{0A962D7A-1C51-4745-AABA-E621A403A528}" destId="{9904AE67-6DE8-4B04-9D10-68B1CBFC4AF0}" srcOrd="3" destOrd="0" presId="urn:microsoft.com/office/officeart/2018/2/layout/IconVerticalSolidList"/>
    <dgm:cxn modelId="{D472B019-EE97-4F85-984C-52155C60E651}" type="presParOf" srcId="{0A962D7A-1C51-4745-AABA-E621A403A528}" destId="{0505DDCD-AAA9-4595-A309-7784E9C4B720}" srcOrd="4" destOrd="0" presId="urn:microsoft.com/office/officeart/2018/2/layout/IconVerticalSolidList"/>
    <dgm:cxn modelId="{17D72C4A-3B2E-4C82-B9A1-F6545D4353E3}" type="presParOf" srcId="{0505DDCD-AAA9-4595-A309-7784E9C4B720}" destId="{F9C42C69-BD62-430E-A5CC-9FA6F26A32BC}" srcOrd="0" destOrd="0" presId="urn:microsoft.com/office/officeart/2018/2/layout/IconVerticalSolidList"/>
    <dgm:cxn modelId="{46D580BF-1EDF-4DA7-8EEB-C19513464669}" type="presParOf" srcId="{0505DDCD-AAA9-4595-A309-7784E9C4B720}" destId="{BDE1D9B9-1A4B-4537-84C2-D0955F5B54A7}" srcOrd="1" destOrd="0" presId="urn:microsoft.com/office/officeart/2018/2/layout/IconVerticalSolidList"/>
    <dgm:cxn modelId="{6860CAD4-828E-4F20-87AD-D325DF751EA1}" type="presParOf" srcId="{0505DDCD-AAA9-4595-A309-7784E9C4B720}" destId="{09A6BEB1-FEA3-4C66-BCDD-FC9AFAE89A9D}" srcOrd="2" destOrd="0" presId="urn:microsoft.com/office/officeart/2018/2/layout/IconVerticalSolidList"/>
    <dgm:cxn modelId="{2BE63621-2D54-4AE7-B7E6-E8AC3FCECB75}" type="presParOf" srcId="{0505DDCD-AAA9-4595-A309-7784E9C4B720}" destId="{9532C93E-7A1C-42AF-9067-A04813B487FB}" srcOrd="3" destOrd="0" presId="urn:microsoft.com/office/officeart/2018/2/layout/IconVerticalSolidList"/>
    <dgm:cxn modelId="{8262FBF3-2E31-4708-80A4-3121255C3301}" type="presParOf" srcId="{0A962D7A-1C51-4745-AABA-E621A403A528}" destId="{9B59A520-F09A-41DC-991B-960AFE185A52}" srcOrd="5" destOrd="0" presId="urn:microsoft.com/office/officeart/2018/2/layout/IconVerticalSolidList"/>
    <dgm:cxn modelId="{0B66AA99-D2B0-425E-A04F-C46C879618FF}" type="presParOf" srcId="{0A962D7A-1C51-4745-AABA-E621A403A528}" destId="{6E8198C4-BEA2-487F-A81E-C4C556950372}" srcOrd="6" destOrd="0" presId="urn:microsoft.com/office/officeart/2018/2/layout/IconVerticalSolidList"/>
    <dgm:cxn modelId="{6C940BC6-9588-41B1-8103-12203ACB5B7F}" type="presParOf" srcId="{6E8198C4-BEA2-487F-A81E-C4C556950372}" destId="{D38917DD-8BA5-4496-B54E-87FF67BB63FA}" srcOrd="0" destOrd="0" presId="urn:microsoft.com/office/officeart/2018/2/layout/IconVerticalSolidList"/>
    <dgm:cxn modelId="{EFA454F5-B314-4BD3-AE2E-1AC3303E2BAA}" type="presParOf" srcId="{6E8198C4-BEA2-487F-A81E-C4C556950372}" destId="{D57F594C-D143-4A52-879A-853842E10A1E}" srcOrd="1" destOrd="0" presId="urn:microsoft.com/office/officeart/2018/2/layout/IconVerticalSolidList"/>
    <dgm:cxn modelId="{E888682E-75A7-4C42-BE05-5F78D5970AD2}" type="presParOf" srcId="{6E8198C4-BEA2-487F-A81E-C4C556950372}" destId="{72CD1F4D-F05E-4F5E-B28E-0611E792761C}" srcOrd="2" destOrd="0" presId="urn:microsoft.com/office/officeart/2018/2/layout/IconVerticalSolidList"/>
    <dgm:cxn modelId="{59B6CFED-7421-4AD2-AF77-9DDDCEA22FA5}" type="presParOf" srcId="{6E8198C4-BEA2-487F-A81E-C4C556950372}" destId="{CE5D31D5-5CA5-491A-A05C-7986750D7E8B}" srcOrd="3" destOrd="0" presId="urn:microsoft.com/office/officeart/2018/2/layout/IconVerticalSolidList"/>
    <dgm:cxn modelId="{4BE9BFC1-047B-4B14-87BF-3FDFE60031D8}" type="presParOf" srcId="{0A962D7A-1C51-4745-AABA-E621A403A528}" destId="{8128A769-ED54-40F7-84B6-138ED7AAB704}" srcOrd="7" destOrd="0" presId="urn:microsoft.com/office/officeart/2018/2/layout/IconVerticalSolidList"/>
    <dgm:cxn modelId="{356E52B7-7DD3-468C-9FB4-12E836201249}" type="presParOf" srcId="{0A962D7A-1C51-4745-AABA-E621A403A528}" destId="{21CD7F68-9FE8-4D87-904A-1342CF70A6D1}" srcOrd="8" destOrd="0" presId="urn:microsoft.com/office/officeart/2018/2/layout/IconVerticalSolidList"/>
    <dgm:cxn modelId="{E73D29C6-BBE9-4D4C-94C0-1EBB6C39A027}" type="presParOf" srcId="{21CD7F68-9FE8-4D87-904A-1342CF70A6D1}" destId="{9F70CA68-8515-4754-AE68-03516EB40BE7}" srcOrd="0" destOrd="0" presId="urn:microsoft.com/office/officeart/2018/2/layout/IconVerticalSolidList"/>
    <dgm:cxn modelId="{8D4D4BE1-099C-4B01-AD66-5A67811CB90D}" type="presParOf" srcId="{21CD7F68-9FE8-4D87-904A-1342CF70A6D1}" destId="{EAF38A88-1BE8-40D3-A9B5-D5B15F345174}" srcOrd="1" destOrd="0" presId="urn:microsoft.com/office/officeart/2018/2/layout/IconVerticalSolidList"/>
    <dgm:cxn modelId="{262234F6-49D8-4995-A789-B2A8C5FFF917}" type="presParOf" srcId="{21CD7F68-9FE8-4D87-904A-1342CF70A6D1}" destId="{221C8A99-E52B-4FA2-8E42-BA96AFE16F83}" srcOrd="2" destOrd="0" presId="urn:microsoft.com/office/officeart/2018/2/layout/IconVerticalSolidList"/>
    <dgm:cxn modelId="{B7C15592-0A62-4DBB-AC48-8BF648373004}" type="presParOf" srcId="{21CD7F68-9FE8-4D87-904A-1342CF70A6D1}" destId="{60AB2139-6AE5-435B-BAD4-D57F6A320A11}" srcOrd="3" destOrd="0" presId="urn:microsoft.com/office/officeart/2018/2/layout/IconVerticalSolidList"/>
    <dgm:cxn modelId="{1B0828EE-D75F-4CDA-A66B-F8BA96C60D0C}" type="presParOf" srcId="{0A962D7A-1C51-4745-AABA-E621A403A528}" destId="{231815BF-F0BF-4016-9D86-6848B2B0C815}" srcOrd="9" destOrd="0" presId="urn:microsoft.com/office/officeart/2018/2/layout/IconVerticalSolidList"/>
    <dgm:cxn modelId="{4A722685-01A6-4D67-A579-62FC303BE474}" type="presParOf" srcId="{0A962D7A-1C51-4745-AABA-E621A403A528}" destId="{2038A319-C0B3-4C67-936C-81425C53431A}" srcOrd="10" destOrd="0" presId="urn:microsoft.com/office/officeart/2018/2/layout/IconVerticalSolidList"/>
    <dgm:cxn modelId="{C68A14D1-5FF1-4044-8ACD-CD3C1F68160A}" type="presParOf" srcId="{2038A319-C0B3-4C67-936C-81425C53431A}" destId="{4E8CCF60-7535-4D3E-8FE2-71B3CD4A9C68}" srcOrd="0" destOrd="0" presId="urn:microsoft.com/office/officeart/2018/2/layout/IconVerticalSolidList"/>
    <dgm:cxn modelId="{C7E1609A-0847-4F58-BCE1-88A36ECC773C}" type="presParOf" srcId="{2038A319-C0B3-4C67-936C-81425C53431A}" destId="{EE482196-6D75-4F2D-A748-786BD592C1A2}" srcOrd="1" destOrd="0" presId="urn:microsoft.com/office/officeart/2018/2/layout/IconVerticalSolidList"/>
    <dgm:cxn modelId="{6D96EB95-65B6-4D59-9509-FEF34F475D75}" type="presParOf" srcId="{2038A319-C0B3-4C67-936C-81425C53431A}" destId="{97B4DE20-ECF5-472D-B833-03020489757F}" srcOrd="2" destOrd="0" presId="urn:microsoft.com/office/officeart/2018/2/layout/IconVerticalSolidList"/>
    <dgm:cxn modelId="{61569FE5-243D-4CFC-A0B7-636C0C927336}" type="presParOf" srcId="{2038A319-C0B3-4C67-936C-81425C53431A}" destId="{2E601CBA-6BB9-4CDE-8CEC-7471895AF98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EA7397-53FA-4DB1-96AD-26078DD85E51}"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50F34E3-6056-4D56-9F5B-6FD94E595D17}">
      <dgm:prSet/>
      <dgm:spPr/>
      <dgm:t>
        <a:bodyPr/>
        <a:lstStyle/>
        <a:p>
          <a:pPr>
            <a:defRPr cap="all"/>
          </a:pPr>
          <a:r>
            <a:rPr lang="en-US" b="1"/>
            <a:t>Start of shift</a:t>
          </a:r>
          <a:endParaRPr lang="en-US"/>
        </a:p>
      </dgm:t>
    </dgm:pt>
    <dgm:pt modelId="{E6B51420-25C5-4E1E-97AC-F071049470D8}" type="parTrans" cxnId="{2C6A7A3E-DDEA-4B2C-A2FE-1FE140DE8693}">
      <dgm:prSet/>
      <dgm:spPr/>
      <dgm:t>
        <a:bodyPr/>
        <a:lstStyle/>
        <a:p>
          <a:endParaRPr lang="en-US"/>
        </a:p>
      </dgm:t>
    </dgm:pt>
    <dgm:pt modelId="{F7418865-74FB-4E67-87CB-3BBBD47C89F6}" type="sibTrans" cxnId="{2C6A7A3E-DDEA-4B2C-A2FE-1FE140DE8693}">
      <dgm:prSet/>
      <dgm:spPr/>
      <dgm:t>
        <a:bodyPr/>
        <a:lstStyle/>
        <a:p>
          <a:endParaRPr lang="en-US"/>
        </a:p>
      </dgm:t>
    </dgm:pt>
    <dgm:pt modelId="{1A0493C0-6B42-40DA-8C38-14848D1F9DD5}">
      <dgm:prSet/>
      <dgm:spPr/>
      <dgm:t>
        <a:bodyPr/>
        <a:lstStyle/>
        <a:p>
          <a:pPr>
            <a:defRPr cap="all"/>
          </a:pPr>
          <a:r>
            <a:rPr lang="en-US" b="1"/>
            <a:t>Throughout the day</a:t>
          </a:r>
          <a:endParaRPr lang="en-US"/>
        </a:p>
      </dgm:t>
    </dgm:pt>
    <dgm:pt modelId="{B11170F6-565F-4342-89AB-6D88DEBBB7D1}" type="parTrans" cxnId="{97ABE384-2771-4333-AEB3-6CBDCA43BB01}">
      <dgm:prSet/>
      <dgm:spPr/>
      <dgm:t>
        <a:bodyPr/>
        <a:lstStyle/>
        <a:p>
          <a:endParaRPr lang="en-US"/>
        </a:p>
      </dgm:t>
    </dgm:pt>
    <dgm:pt modelId="{D6844794-4497-499D-8343-81DCA22E6793}" type="sibTrans" cxnId="{97ABE384-2771-4333-AEB3-6CBDCA43BB01}">
      <dgm:prSet/>
      <dgm:spPr/>
      <dgm:t>
        <a:bodyPr/>
        <a:lstStyle/>
        <a:p>
          <a:endParaRPr lang="en-US"/>
        </a:p>
      </dgm:t>
    </dgm:pt>
    <dgm:pt modelId="{0E17D229-2EBB-4156-AF3C-64994BADDE31}">
      <dgm:prSet/>
      <dgm:spPr/>
      <dgm:t>
        <a:bodyPr/>
        <a:lstStyle/>
        <a:p>
          <a:pPr>
            <a:defRPr cap="all"/>
          </a:pPr>
          <a:r>
            <a:rPr lang="en-US" b="1"/>
            <a:t>During lunch/dinner</a:t>
          </a:r>
          <a:endParaRPr lang="en-US"/>
        </a:p>
      </dgm:t>
    </dgm:pt>
    <dgm:pt modelId="{B6814FC1-1617-482A-9AF5-7B332B6B29C8}" type="parTrans" cxnId="{AD24FD5D-325C-40FB-9F3A-918666DBEBBF}">
      <dgm:prSet/>
      <dgm:spPr/>
      <dgm:t>
        <a:bodyPr/>
        <a:lstStyle/>
        <a:p>
          <a:endParaRPr lang="en-US"/>
        </a:p>
      </dgm:t>
    </dgm:pt>
    <dgm:pt modelId="{B6891E43-A939-494B-97E8-6AE2AC178BFC}" type="sibTrans" cxnId="{AD24FD5D-325C-40FB-9F3A-918666DBEBBF}">
      <dgm:prSet/>
      <dgm:spPr/>
      <dgm:t>
        <a:bodyPr/>
        <a:lstStyle/>
        <a:p>
          <a:endParaRPr lang="en-US"/>
        </a:p>
      </dgm:t>
    </dgm:pt>
    <dgm:pt modelId="{5252402E-A300-4410-8259-95282EDD6F10}">
      <dgm:prSet/>
      <dgm:spPr/>
      <dgm:t>
        <a:bodyPr/>
        <a:lstStyle/>
        <a:p>
          <a:pPr>
            <a:defRPr cap="all"/>
          </a:pPr>
          <a:r>
            <a:rPr lang="en-US" b="1"/>
            <a:t>During break</a:t>
          </a:r>
          <a:endParaRPr lang="en-US"/>
        </a:p>
      </dgm:t>
    </dgm:pt>
    <dgm:pt modelId="{03F59E39-5622-4A9B-9228-5B415A95FED7}" type="parTrans" cxnId="{4A8C5E7A-1D91-400F-8393-32B0760B77F6}">
      <dgm:prSet/>
      <dgm:spPr/>
      <dgm:t>
        <a:bodyPr/>
        <a:lstStyle/>
        <a:p>
          <a:endParaRPr lang="en-US"/>
        </a:p>
      </dgm:t>
    </dgm:pt>
    <dgm:pt modelId="{8A351950-6737-4FBF-9B47-4DDA88B680AD}" type="sibTrans" cxnId="{4A8C5E7A-1D91-400F-8393-32B0760B77F6}">
      <dgm:prSet/>
      <dgm:spPr/>
      <dgm:t>
        <a:bodyPr/>
        <a:lstStyle/>
        <a:p>
          <a:endParaRPr lang="en-US"/>
        </a:p>
      </dgm:t>
    </dgm:pt>
    <dgm:pt modelId="{413AB614-735B-4883-85C0-5181550CF46F}">
      <dgm:prSet/>
      <dgm:spPr/>
      <dgm:t>
        <a:bodyPr/>
        <a:lstStyle/>
        <a:p>
          <a:pPr>
            <a:defRPr cap="all"/>
          </a:pPr>
          <a:r>
            <a:rPr lang="en-US" b="1"/>
            <a:t>While in meetings</a:t>
          </a:r>
          <a:endParaRPr lang="en-US"/>
        </a:p>
      </dgm:t>
    </dgm:pt>
    <dgm:pt modelId="{B01B0830-C1D7-4760-AF3D-25083FB4EF2C}" type="parTrans" cxnId="{CD2CC667-D025-431D-B6C2-43594862ED01}">
      <dgm:prSet/>
      <dgm:spPr/>
      <dgm:t>
        <a:bodyPr/>
        <a:lstStyle/>
        <a:p>
          <a:endParaRPr lang="en-US"/>
        </a:p>
      </dgm:t>
    </dgm:pt>
    <dgm:pt modelId="{B7FE7403-B052-4C27-9C23-63E3084C401F}" type="sibTrans" cxnId="{CD2CC667-D025-431D-B6C2-43594862ED01}">
      <dgm:prSet/>
      <dgm:spPr/>
      <dgm:t>
        <a:bodyPr/>
        <a:lstStyle/>
        <a:p>
          <a:endParaRPr lang="en-US"/>
        </a:p>
      </dgm:t>
    </dgm:pt>
    <dgm:pt modelId="{60386888-9CA4-4347-9B5F-2F2763612F12}">
      <dgm:prSet/>
      <dgm:spPr/>
      <dgm:t>
        <a:bodyPr/>
        <a:lstStyle/>
        <a:p>
          <a:pPr>
            <a:defRPr cap="all"/>
          </a:pPr>
          <a:r>
            <a:rPr lang="en-US" b="1"/>
            <a:t>During down time</a:t>
          </a:r>
          <a:endParaRPr lang="en-US"/>
        </a:p>
      </dgm:t>
    </dgm:pt>
    <dgm:pt modelId="{F76E711A-A9EC-423E-AD47-109AC7F2A8BE}" type="parTrans" cxnId="{C07839B2-0616-4F25-8840-A0DBE0A59505}">
      <dgm:prSet/>
      <dgm:spPr/>
      <dgm:t>
        <a:bodyPr/>
        <a:lstStyle/>
        <a:p>
          <a:endParaRPr lang="en-US"/>
        </a:p>
      </dgm:t>
    </dgm:pt>
    <dgm:pt modelId="{945DC9E8-ADB0-469A-9584-4E790959CDBF}" type="sibTrans" cxnId="{C07839B2-0616-4F25-8840-A0DBE0A59505}">
      <dgm:prSet/>
      <dgm:spPr/>
      <dgm:t>
        <a:bodyPr/>
        <a:lstStyle/>
        <a:p>
          <a:endParaRPr lang="en-US"/>
        </a:p>
      </dgm:t>
    </dgm:pt>
    <dgm:pt modelId="{44C50E6A-AF8B-4E88-92BD-A70EA13C9321}">
      <dgm:prSet/>
      <dgm:spPr/>
      <dgm:t>
        <a:bodyPr/>
        <a:lstStyle/>
        <a:p>
          <a:pPr>
            <a:defRPr cap="all"/>
          </a:pPr>
          <a:r>
            <a:rPr lang="en-US" b="1"/>
            <a:t>Anytime your body says you need it!</a:t>
          </a:r>
          <a:endParaRPr lang="en-US"/>
        </a:p>
      </dgm:t>
    </dgm:pt>
    <dgm:pt modelId="{FFEA15DC-9992-4161-8BA2-670B11EF93CC}" type="parTrans" cxnId="{A89C7831-50D2-42D5-A2DF-3D58233918EB}">
      <dgm:prSet/>
      <dgm:spPr/>
      <dgm:t>
        <a:bodyPr/>
        <a:lstStyle/>
        <a:p>
          <a:endParaRPr lang="en-US"/>
        </a:p>
      </dgm:t>
    </dgm:pt>
    <dgm:pt modelId="{40394C26-DB88-4B08-A213-217638BFF572}" type="sibTrans" cxnId="{A89C7831-50D2-42D5-A2DF-3D58233918EB}">
      <dgm:prSet/>
      <dgm:spPr/>
      <dgm:t>
        <a:bodyPr/>
        <a:lstStyle/>
        <a:p>
          <a:endParaRPr lang="en-US"/>
        </a:p>
      </dgm:t>
    </dgm:pt>
    <dgm:pt modelId="{EE8D8D3A-822A-4623-AD8B-64DB447E02E7}" type="pres">
      <dgm:prSet presAssocID="{E6EA7397-53FA-4DB1-96AD-26078DD85E51}" presName="root" presStyleCnt="0">
        <dgm:presLayoutVars>
          <dgm:dir/>
          <dgm:resizeHandles val="exact"/>
        </dgm:presLayoutVars>
      </dgm:prSet>
      <dgm:spPr/>
    </dgm:pt>
    <dgm:pt modelId="{58C96241-4311-48E4-AD02-14A22A584467}" type="pres">
      <dgm:prSet presAssocID="{F50F34E3-6056-4D56-9F5B-6FD94E595D17}" presName="compNode" presStyleCnt="0"/>
      <dgm:spPr/>
    </dgm:pt>
    <dgm:pt modelId="{57277EF0-C6BA-4F3B-8F90-E4E937A8617C}" type="pres">
      <dgm:prSet presAssocID="{F50F34E3-6056-4D56-9F5B-6FD94E595D17}" presName="iconBgRect" presStyleLbl="bgShp" presStyleIdx="0" presStyleCnt="7"/>
      <dgm:spPr/>
    </dgm:pt>
    <dgm:pt modelId="{77513C24-DDC6-498C-ACF1-C55D8808B61D}" type="pres">
      <dgm:prSet presAssocID="{F50F34E3-6056-4D56-9F5B-6FD94E595D17}"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ransfer"/>
        </a:ext>
      </dgm:extLst>
    </dgm:pt>
    <dgm:pt modelId="{8C80BEAD-AD87-41FE-A93A-F10BA3F9ED57}" type="pres">
      <dgm:prSet presAssocID="{F50F34E3-6056-4D56-9F5B-6FD94E595D17}" presName="spaceRect" presStyleCnt="0"/>
      <dgm:spPr/>
    </dgm:pt>
    <dgm:pt modelId="{624224B5-E908-40C6-A9E7-3298E1360D11}" type="pres">
      <dgm:prSet presAssocID="{F50F34E3-6056-4D56-9F5B-6FD94E595D17}" presName="textRect" presStyleLbl="revTx" presStyleIdx="0" presStyleCnt="7">
        <dgm:presLayoutVars>
          <dgm:chMax val="1"/>
          <dgm:chPref val="1"/>
        </dgm:presLayoutVars>
      </dgm:prSet>
      <dgm:spPr/>
    </dgm:pt>
    <dgm:pt modelId="{1B06C781-1A54-44CE-AF20-A88ED81125B6}" type="pres">
      <dgm:prSet presAssocID="{F7418865-74FB-4E67-87CB-3BBBD47C89F6}" presName="sibTrans" presStyleCnt="0"/>
      <dgm:spPr/>
    </dgm:pt>
    <dgm:pt modelId="{576B6A31-C6AE-48FD-A7A1-60EA16B2E831}" type="pres">
      <dgm:prSet presAssocID="{1A0493C0-6B42-40DA-8C38-14848D1F9DD5}" presName="compNode" presStyleCnt="0"/>
      <dgm:spPr/>
    </dgm:pt>
    <dgm:pt modelId="{79B7F3E6-9BBF-43ED-AE0C-CAC2FF791254}" type="pres">
      <dgm:prSet presAssocID="{1A0493C0-6B42-40DA-8C38-14848D1F9DD5}" presName="iconBgRect" presStyleLbl="bgShp" presStyleIdx="1" presStyleCnt="7"/>
      <dgm:spPr/>
    </dgm:pt>
    <dgm:pt modelId="{DD12F5ED-E992-4BBA-A3B6-36C8DCC69BE4}" type="pres">
      <dgm:prSet presAssocID="{1A0493C0-6B42-40DA-8C38-14848D1F9DD5}"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n"/>
        </a:ext>
      </dgm:extLst>
    </dgm:pt>
    <dgm:pt modelId="{E51CCE44-3F92-4441-AD19-B38B083BC869}" type="pres">
      <dgm:prSet presAssocID="{1A0493C0-6B42-40DA-8C38-14848D1F9DD5}" presName="spaceRect" presStyleCnt="0"/>
      <dgm:spPr/>
    </dgm:pt>
    <dgm:pt modelId="{20987C38-D68B-498D-9847-E67BF3391679}" type="pres">
      <dgm:prSet presAssocID="{1A0493C0-6B42-40DA-8C38-14848D1F9DD5}" presName="textRect" presStyleLbl="revTx" presStyleIdx="1" presStyleCnt="7">
        <dgm:presLayoutVars>
          <dgm:chMax val="1"/>
          <dgm:chPref val="1"/>
        </dgm:presLayoutVars>
      </dgm:prSet>
      <dgm:spPr/>
    </dgm:pt>
    <dgm:pt modelId="{FBBA5EA7-747B-4B15-BA87-22F60A52AEAC}" type="pres">
      <dgm:prSet presAssocID="{D6844794-4497-499D-8343-81DCA22E6793}" presName="sibTrans" presStyleCnt="0"/>
      <dgm:spPr/>
    </dgm:pt>
    <dgm:pt modelId="{552B3BFE-9AC7-4426-90AB-E712B6145784}" type="pres">
      <dgm:prSet presAssocID="{0E17D229-2EBB-4156-AF3C-64994BADDE31}" presName="compNode" presStyleCnt="0"/>
      <dgm:spPr/>
    </dgm:pt>
    <dgm:pt modelId="{AEAE8CA2-E929-41A3-A680-390B9BE89806}" type="pres">
      <dgm:prSet presAssocID="{0E17D229-2EBB-4156-AF3C-64994BADDE31}" presName="iconBgRect" presStyleLbl="bgShp" presStyleIdx="2" presStyleCnt="7"/>
      <dgm:spPr/>
    </dgm:pt>
    <dgm:pt modelId="{55CCA0D6-494D-446A-A62A-298001EC1EAB}" type="pres">
      <dgm:prSet presAssocID="{0E17D229-2EBB-4156-AF3C-64994BADDE31}"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ble Setting"/>
        </a:ext>
      </dgm:extLst>
    </dgm:pt>
    <dgm:pt modelId="{B96048DA-4048-4914-B847-9E16763EE7CA}" type="pres">
      <dgm:prSet presAssocID="{0E17D229-2EBB-4156-AF3C-64994BADDE31}" presName="spaceRect" presStyleCnt="0"/>
      <dgm:spPr/>
    </dgm:pt>
    <dgm:pt modelId="{F0CA83A9-8621-4C34-BB98-B200429BBC88}" type="pres">
      <dgm:prSet presAssocID="{0E17D229-2EBB-4156-AF3C-64994BADDE31}" presName="textRect" presStyleLbl="revTx" presStyleIdx="2" presStyleCnt="7">
        <dgm:presLayoutVars>
          <dgm:chMax val="1"/>
          <dgm:chPref val="1"/>
        </dgm:presLayoutVars>
      </dgm:prSet>
      <dgm:spPr/>
    </dgm:pt>
    <dgm:pt modelId="{5A5DF006-D9CD-4657-93F2-14B41D1F4B33}" type="pres">
      <dgm:prSet presAssocID="{B6891E43-A939-494B-97E8-6AE2AC178BFC}" presName="sibTrans" presStyleCnt="0"/>
      <dgm:spPr/>
    </dgm:pt>
    <dgm:pt modelId="{D63537A9-DD90-4F20-A55D-8D7DCEB2F156}" type="pres">
      <dgm:prSet presAssocID="{5252402E-A300-4410-8259-95282EDD6F10}" presName="compNode" presStyleCnt="0"/>
      <dgm:spPr/>
    </dgm:pt>
    <dgm:pt modelId="{8B2C4387-0BE6-4A3A-9288-DD3DD4E43F6E}" type="pres">
      <dgm:prSet presAssocID="{5252402E-A300-4410-8259-95282EDD6F10}" presName="iconBgRect" presStyleLbl="bgShp" presStyleIdx="3" presStyleCnt="7"/>
      <dgm:spPr/>
    </dgm:pt>
    <dgm:pt modelId="{C8906D7B-EE2F-4348-BF55-ABDF1E4AE517}" type="pres">
      <dgm:prSet presAssocID="{5252402E-A300-4410-8259-95282EDD6F10}"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ffee"/>
        </a:ext>
      </dgm:extLst>
    </dgm:pt>
    <dgm:pt modelId="{0EC2CC49-5D10-44AF-B152-0D395F6A416F}" type="pres">
      <dgm:prSet presAssocID="{5252402E-A300-4410-8259-95282EDD6F10}" presName="spaceRect" presStyleCnt="0"/>
      <dgm:spPr/>
    </dgm:pt>
    <dgm:pt modelId="{396139AB-3606-47AA-9AE3-E3722E38FA77}" type="pres">
      <dgm:prSet presAssocID="{5252402E-A300-4410-8259-95282EDD6F10}" presName="textRect" presStyleLbl="revTx" presStyleIdx="3" presStyleCnt="7">
        <dgm:presLayoutVars>
          <dgm:chMax val="1"/>
          <dgm:chPref val="1"/>
        </dgm:presLayoutVars>
      </dgm:prSet>
      <dgm:spPr/>
    </dgm:pt>
    <dgm:pt modelId="{2639DD50-48B1-4FCF-BB42-C67105486A89}" type="pres">
      <dgm:prSet presAssocID="{8A351950-6737-4FBF-9B47-4DDA88B680AD}" presName="sibTrans" presStyleCnt="0"/>
      <dgm:spPr/>
    </dgm:pt>
    <dgm:pt modelId="{DC14EF7E-8801-4EF1-AF15-4D7198B5B289}" type="pres">
      <dgm:prSet presAssocID="{413AB614-735B-4883-85C0-5181550CF46F}" presName="compNode" presStyleCnt="0"/>
      <dgm:spPr/>
    </dgm:pt>
    <dgm:pt modelId="{AA551C68-7DAE-4BA2-83A9-F68588E65340}" type="pres">
      <dgm:prSet presAssocID="{413AB614-735B-4883-85C0-5181550CF46F}" presName="iconBgRect" presStyleLbl="bgShp" presStyleIdx="4" presStyleCnt="7"/>
      <dgm:spPr/>
    </dgm:pt>
    <dgm:pt modelId="{2A588FE0-9A29-4FAD-BE4F-4FE3C0B41991}" type="pres">
      <dgm:prSet presAssocID="{413AB614-735B-4883-85C0-5181550CF46F}"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eeting"/>
        </a:ext>
      </dgm:extLst>
    </dgm:pt>
    <dgm:pt modelId="{EDF2CD0B-C68C-4048-A9F2-2B87AB177EAB}" type="pres">
      <dgm:prSet presAssocID="{413AB614-735B-4883-85C0-5181550CF46F}" presName="spaceRect" presStyleCnt="0"/>
      <dgm:spPr/>
    </dgm:pt>
    <dgm:pt modelId="{91390F92-9671-40D9-9F4F-9194F1988AB1}" type="pres">
      <dgm:prSet presAssocID="{413AB614-735B-4883-85C0-5181550CF46F}" presName="textRect" presStyleLbl="revTx" presStyleIdx="4" presStyleCnt="7">
        <dgm:presLayoutVars>
          <dgm:chMax val="1"/>
          <dgm:chPref val="1"/>
        </dgm:presLayoutVars>
      </dgm:prSet>
      <dgm:spPr/>
    </dgm:pt>
    <dgm:pt modelId="{3EF733C8-360B-47B6-849B-D5C6537E2406}" type="pres">
      <dgm:prSet presAssocID="{B7FE7403-B052-4C27-9C23-63E3084C401F}" presName="sibTrans" presStyleCnt="0"/>
      <dgm:spPr/>
    </dgm:pt>
    <dgm:pt modelId="{C36806E4-4BBC-427B-8D80-00E9EC639308}" type="pres">
      <dgm:prSet presAssocID="{60386888-9CA4-4347-9B5F-2F2763612F12}" presName="compNode" presStyleCnt="0"/>
      <dgm:spPr/>
    </dgm:pt>
    <dgm:pt modelId="{66F77FAA-5425-4753-BD34-37672E43BF4E}" type="pres">
      <dgm:prSet presAssocID="{60386888-9CA4-4347-9B5F-2F2763612F12}" presName="iconBgRect" presStyleLbl="bgShp" presStyleIdx="5" presStyleCnt="7"/>
      <dgm:spPr/>
    </dgm:pt>
    <dgm:pt modelId="{483DC1F9-A4F1-433B-9953-D0DC98D26E63}" type="pres">
      <dgm:prSet presAssocID="{60386888-9CA4-4347-9B5F-2F2763612F12}"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ourglass"/>
        </a:ext>
      </dgm:extLst>
    </dgm:pt>
    <dgm:pt modelId="{D57EF93B-CD2A-4406-97C7-8CDEB60F1FF1}" type="pres">
      <dgm:prSet presAssocID="{60386888-9CA4-4347-9B5F-2F2763612F12}" presName="spaceRect" presStyleCnt="0"/>
      <dgm:spPr/>
    </dgm:pt>
    <dgm:pt modelId="{7F8A3CCA-3837-4A10-84C0-EE4828E90E45}" type="pres">
      <dgm:prSet presAssocID="{60386888-9CA4-4347-9B5F-2F2763612F12}" presName="textRect" presStyleLbl="revTx" presStyleIdx="5" presStyleCnt="7">
        <dgm:presLayoutVars>
          <dgm:chMax val="1"/>
          <dgm:chPref val="1"/>
        </dgm:presLayoutVars>
      </dgm:prSet>
      <dgm:spPr/>
    </dgm:pt>
    <dgm:pt modelId="{EEC729E7-EFC3-4D4F-8CBE-97A89E9BA97D}" type="pres">
      <dgm:prSet presAssocID="{945DC9E8-ADB0-469A-9584-4E790959CDBF}" presName="sibTrans" presStyleCnt="0"/>
      <dgm:spPr/>
    </dgm:pt>
    <dgm:pt modelId="{4B57709E-8271-489F-BAE0-1305A2FB0073}" type="pres">
      <dgm:prSet presAssocID="{44C50E6A-AF8B-4E88-92BD-A70EA13C9321}" presName="compNode" presStyleCnt="0"/>
      <dgm:spPr/>
    </dgm:pt>
    <dgm:pt modelId="{A76209FB-E4BA-46DA-A51A-503DF09453D2}" type="pres">
      <dgm:prSet presAssocID="{44C50E6A-AF8B-4E88-92BD-A70EA13C9321}" presName="iconBgRect" presStyleLbl="bgShp" presStyleIdx="6" presStyleCnt="7"/>
      <dgm:spPr/>
    </dgm:pt>
    <dgm:pt modelId="{6F752DEC-555E-4335-AFA2-4BD7E2D577B0}" type="pres">
      <dgm:prSet presAssocID="{44C50E6A-AF8B-4E88-92BD-A70EA13C9321}"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EE81E973-7223-41E2-8459-D6A7E6453A68}" type="pres">
      <dgm:prSet presAssocID="{44C50E6A-AF8B-4E88-92BD-A70EA13C9321}" presName="spaceRect" presStyleCnt="0"/>
      <dgm:spPr/>
    </dgm:pt>
    <dgm:pt modelId="{70FE8A6D-FED4-4A0F-BF05-BF63D80C9AD6}" type="pres">
      <dgm:prSet presAssocID="{44C50E6A-AF8B-4E88-92BD-A70EA13C9321}" presName="textRect" presStyleLbl="revTx" presStyleIdx="6" presStyleCnt="7">
        <dgm:presLayoutVars>
          <dgm:chMax val="1"/>
          <dgm:chPref val="1"/>
        </dgm:presLayoutVars>
      </dgm:prSet>
      <dgm:spPr/>
    </dgm:pt>
  </dgm:ptLst>
  <dgm:cxnLst>
    <dgm:cxn modelId="{665A1627-4686-48C1-AA70-2C5715B04F98}" type="presOf" srcId="{5252402E-A300-4410-8259-95282EDD6F10}" destId="{396139AB-3606-47AA-9AE3-E3722E38FA77}" srcOrd="0" destOrd="0" presId="urn:microsoft.com/office/officeart/2018/5/layout/IconCircleLabelList"/>
    <dgm:cxn modelId="{A89C7831-50D2-42D5-A2DF-3D58233918EB}" srcId="{E6EA7397-53FA-4DB1-96AD-26078DD85E51}" destId="{44C50E6A-AF8B-4E88-92BD-A70EA13C9321}" srcOrd="6" destOrd="0" parTransId="{FFEA15DC-9992-4161-8BA2-670B11EF93CC}" sibTransId="{40394C26-DB88-4B08-A213-217638BFF572}"/>
    <dgm:cxn modelId="{9336F332-3403-45C9-B90A-1E0E9567610C}" type="presOf" srcId="{60386888-9CA4-4347-9B5F-2F2763612F12}" destId="{7F8A3CCA-3837-4A10-84C0-EE4828E90E45}" srcOrd="0" destOrd="0" presId="urn:microsoft.com/office/officeart/2018/5/layout/IconCircleLabelList"/>
    <dgm:cxn modelId="{2C6A7A3E-DDEA-4B2C-A2FE-1FE140DE8693}" srcId="{E6EA7397-53FA-4DB1-96AD-26078DD85E51}" destId="{F50F34E3-6056-4D56-9F5B-6FD94E595D17}" srcOrd="0" destOrd="0" parTransId="{E6B51420-25C5-4E1E-97AC-F071049470D8}" sibTransId="{F7418865-74FB-4E67-87CB-3BBBD47C89F6}"/>
    <dgm:cxn modelId="{B157BD5C-3B8E-476E-A67C-96F8860577C6}" type="presOf" srcId="{F50F34E3-6056-4D56-9F5B-6FD94E595D17}" destId="{624224B5-E908-40C6-A9E7-3298E1360D11}" srcOrd="0" destOrd="0" presId="urn:microsoft.com/office/officeart/2018/5/layout/IconCircleLabelList"/>
    <dgm:cxn modelId="{AD24FD5D-325C-40FB-9F3A-918666DBEBBF}" srcId="{E6EA7397-53FA-4DB1-96AD-26078DD85E51}" destId="{0E17D229-2EBB-4156-AF3C-64994BADDE31}" srcOrd="2" destOrd="0" parTransId="{B6814FC1-1617-482A-9AF5-7B332B6B29C8}" sibTransId="{B6891E43-A939-494B-97E8-6AE2AC178BFC}"/>
    <dgm:cxn modelId="{CD2CC667-D025-431D-B6C2-43594862ED01}" srcId="{E6EA7397-53FA-4DB1-96AD-26078DD85E51}" destId="{413AB614-735B-4883-85C0-5181550CF46F}" srcOrd="4" destOrd="0" parTransId="{B01B0830-C1D7-4760-AF3D-25083FB4EF2C}" sibTransId="{B7FE7403-B052-4C27-9C23-63E3084C401F}"/>
    <dgm:cxn modelId="{05C1D852-0AFB-4462-884F-978984475442}" type="presOf" srcId="{413AB614-735B-4883-85C0-5181550CF46F}" destId="{91390F92-9671-40D9-9F4F-9194F1988AB1}" srcOrd="0" destOrd="0" presId="urn:microsoft.com/office/officeart/2018/5/layout/IconCircleLabelList"/>
    <dgm:cxn modelId="{4A8C5E7A-1D91-400F-8393-32B0760B77F6}" srcId="{E6EA7397-53FA-4DB1-96AD-26078DD85E51}" destId="{5252402E-A300-4410-8259-95282EDD6F10}" srcOrd="3" destOrd="0" parTransId="{03F59E39-5622-4A9B-9228-5B415A95FED7}" sibTransId="{8A351950-6737-4FBF-9B47-4DDA88B680AD}"/>
    <dgm:cxn modelId="{97ABE384-2771-4333-AEB3-6CBDCA43BB01}" srcId="{E6EA7397-53FA-4DB1-96AD-26078DD85E51}" destId="{1A0493C0-6B42-40DA-8C38-14848D1F9DD5}" srcOrd="1" destOrd="0" parTransId="{B11170F6-565F-4342-89AB-6D88DEBBB7D1}" sibTransId="{D6844794-4497-499D-8343-81DCA22E6793}"/>
    <dgm:cxn modelId="{8BD01790-E1F3-467B-83B0-C85D17085193}" type="presOf" srcId="{E6EA7397-53FA-4DB1-96AD-26078DD85E51}" destId="{EE8D8D3A-822A-4623-AD8B-64DB447E02E7}" srcOrd="0" destOrd="0" presId="urn:microsoft.com/office/officeart/2018/5/layout/IconCircleLabelList"/>
    <dgm:cxn modelId="{2BFE3697-A08C-41A2-8988-A1F3C394A134}" type="presOf" srcId="{0E17D229-2EBB-4156-AF3C-64994BADDE31}" destId="{F0CA83A9-8621-4C34-BB98-B200429BBC88}" srcOrd="0" destOrd="0" presId="urn:microsoft.com/office/officeart/2018/5/layout/IconCircleLabelList"/>
    <dgm:cxn modelId="{C4F489A7-2EFB-4A7D-8B42-9CA113006954}" type="presOf" srcId="{44C50E6A-AF8B-4E88-92BD-A70EA13C9321}" destId="{70FE8A6D-FED4-4A0F-BF05-BF63D80C9AD6}" srcOrd="0" destOrd="0" presId="urn:microsoft.com/office/officeart/2018/5/layout/IconCircleLabelList"/>
    <dgm:cxn modelId="{C07839B2-0616-4F25-8840-A0DBE0A59505}" srcId="{E6EA7397-53FA-4DB1-96AD-26078DD85E51}" destId="{60386888-9CA4-4347-9B5F-2F2763612F12}" srcOrd="5" destOrd="0" parTransId="{F76E711A-A9EC-423E-AD47-109AC7F2A8BE}" sibTransId="{945DC9E8-ADB0-469A-9584-4E790959CDBF}"/>
    <dgm:cxn modelId="{6B5A1ED5-D2DC-4DA5-ADF8-7CE171A2B2D3}" type="presOf" srcId="{1A0493C0-6B42-40DA-8C38-14848D1F9DD5}" destId="{20987C38-D68B-498D-9847-E67BF3391679}" srcOrd="0" destOrd="0" presId="urn:microsoft.com/office/officeart/2018/5/layout/IconCircleLabelList"/>
    <dgm:cxn modelId="{9E315513-1AB5-4D00-B6BD-3DB482B5589A}" type="presParOf" srcId="{EE8D8D3A-822A-4623-AD8B-64DB447E02E7}" destId="{58C96241-4311-48E4-AD02-14A22A584467}" srcOrd="0" destOrd="0" presId="urn:microsoft.com/office/officeart/2018/5/layout/IconCircleLabelList"/>
    <dgm:cxn modelId="{953E847D-2823-4A4B-ADAC-154CCB81C428}" type="presParOf" srcId="{58C96241-4311-48E4-AD02-14A22A584467}" destId="{57277EF0-C6BA-4F3B-8F90-E4E937A8617C}" srcOrd="0" destOrd="0" presId="urn:microsoft.com/office/officeart/2018/5/layout/IconCircleLabelList"/>
    <dgm:cxn modelId="{46635F2E-A1ED-4E01-9399-17F6D8D7CD85}" type="presParOf" srcId="{58C96241-4311-48E4-AD02-14A22A584467}" destId="{77513C24-DDC6-498C-ACF1-C55D8808B61D}" srcOrd="1" destOrd="0" presId="urn:microsoft.com/office/officeart/2018/5/layout/IconCircleLabelList"/>
    <dgm:cxn modelId="{08F4894E-8EF5-443E-83B3-BAE3B87AF199}" type="presParOf" srcId="{58C96241-4311-48E4-AD02-14A22A584467}" destId="{8C80BEAD-AD87-41FE-A93A-F10BA3F9ED57}" srcOrd="2" destOrd="0" presId="urn:microsoft.com/office/officeart/2018/5/layout/IconCircleLabelList"/>
    <dgm:cxn modelId="{B69F5F20-5D70-4E8D-ADB9-F09168238622}" type="presParOf" srcId="{58C96241-4311-48E4-AD02-14A22A584467}" destId="{624224B5-E908-40C6-A9E7-3298E1360D11}" srcOrd="3" destOrd="0" presId="urn:microsoft.com/office/officeart/2018/5/layout/IconCircleLabelList"/>
    <dgm:cxn modelId="{A57DE4D3-07BE-4E7C-AF73-40749F65483C}" type="presParOf" srcId="{EE8D8D3A-822A-4623-AD8B-64DB447E02E7}" destId="{1B06C781-1A54-44CE-AF20-A88ED81125B6}" srcOrd="1" destOrd="0" presId="urn:microsoft.com/office/officeart/2018/5/layout/IconCircleLabelList"/>
    <dgm:cxn modelId="{9DDA440B-F247-4799-A8DA-CA69E5AE0945}" type="presParOf" srcId="{EE8D8D3A-822A-4623-AD8B-64DB447E02E7}" destId="{576B6A31-C6AE-48FD-A7A1-60EA16B2E831}" srcOrd="2" destOrd="0" presId="urn:microsoft.com/office/officeart/2018/5/layout/IconCircleLabelList"/>
    <dgm:cxn modelId="{94F6C702-860F-4324-876E-8AA58EB180C9}" type="presParOf" srcId="{576B6A31-C6AE-48FD-A7A1-60EA16B2E831}" destId="{79B7F3E6-9BBF-43ED-AE0C-CAC2FF791254}" srcOrd="0" destOrd="0" presId="urn:microsoft.com/office/officeart/2018/5/layout/IconCircleLabelList"/>
    <dgm:cxn modelId="{675A72EF-E858-49DE-B7B2-A76C10FDC055}" type="presParOf" srcId="{576B6A31-C6AE-48FD-A7A1-60EA16B2E831}" destId="{DD12F5ED-E992-4BBA-A3B6-36C8DCC69BE4}" srcOrd="1" destOrd="0" presId="urn:microsoft.com/office/officeart/2018/5/layout/IconCircleLabelList"/>
    <dgm:cxn modelId="{96B20E4A-A423-44A2-BE7E-DD93BF5130FF}" type="presParOf" srcId="{576B6A31-C6AE-48FD-A7A1-60EA16B2E831}" destId="{E51CCE44-3F92-4441-AD19-B38B083BC869}" srcOrd="2" destOrd="0" presId="urn:microsoft.com/office/officeart/2018/5/layout/IconCircleLabelList"/>
    <dgm:cxn modelId="{34816A6D-65EB-457A-B6F9-AC82180B2AB7}" type="presParOf" srcId="{576B6A31-C6AE-48FD-A7A1-60EA16B2E831}" destId="{20987C38-D68B-498D-9847-E67BF3391679}" srcOrd="3" destOrd="0" presId="urn:microsoft.com/office/officeart/2018/5/layout/IconCircleLabelList"/>
    <dgm:cxn modelId="{52E9220F-DCA7-41DF-8DC8-82B56DAF3260}" type="presParOf" srcId="{EE8D8D3A-822A-4623-AD8B-64DB447E02E7}" destId="{FBBA5EA7-747B-4B15-BA87-22F60A52AEAC}" srcOrd="3" destOrd="0" presId="urn:microsoft.com/office/officeart/2018/5/layout/IconCircleLabelList"/>
    <dgm:cxn modelId="{82F1D966-FCB5-4EAD-B3E2-6FE945CD976D}" type="presParOf" srcId="{EE8D8D3A-822A-4623-AD8B-64DB447E02E7}" destId="{552B3BFE-9AC7-4426-90AB-E712B6145784}" srcOrd="4" destOrd="0" presId="urn:microsoft.com/office/officeart/2018/5/layout/IconCircleLabelList"/>
    <dgm:cxn modelId="{4B0C2A8B-57F8-4A09-B0C5-0C2A503CF6ED}" type="presParOf" srcId="{552B3BFE-9AC7-4426-90AB-E712B6145784}" destId="{AEAE8CA2-E929-41A3-A680-390B9BE89806}" srcOrd="0" destOrd="0" presId="urn:microsoft.com/office/officeart/2018/5/layout/IconCircleLabelList"/>
    <dgm:cxn modelId="{D6D3DEA0-7ADE-458D-9523-6A824D56A7F6}" type="presParOf" srcId="{552B3BFE-9AC7-4426-90AB-E712B6145784}" destId="{55CCA0D6-494D-446A-A62A-298001EC1EAB}" srcOrd="1" destOrd="0" presId="urn:microsoft.com/office/officeart/2018/5/layout/IconCircleLabelList"/>
    <dgm:cxn modelId="{FF61B5FE-F3D7-4E3A-9F29-2B0CB6D7E1D8}" type="presParOf" srcId="{552B3BFE-9AC7-4426-90AB-E712B6145784}" destId="{B96048DA-4048-4914-B847-9E16763EE7CA}" srcOrd="2" destOrd="0" presId="urn:microsoft.com/office/officeart/2018/5/layout/IconCircleLabelList"/>
    <dgm:cxn modelId="{493BCAFB-788B-4060-9B78-A50DD1A5FFD3}" type="presParOf" srcId="{552B3BFE-9AC7-4426-90AB-E712B6145784}" destId="{F0CA83A9-8621-4C34-BB98-B200429BBC88}" srcOrd="3" destOrd="0" presId="urn:microsoft.com/office/officeart/2018/5/layout/IconCircleLabelList"/>
    <dgm:cxn modelId="{8FD232D8-B2E0-428D-BB3C-72CA58CDCDD9}" type="presParOf" srcId="{EE8D8D3A-822A-4623-AD8B-64DB447E02E7}" destId="{5A5DF006-D9CD-4657-93F2-14B41D1F4B33}" srcOrd="5" destOrd="0" presId="urn:microsoft.com/office/officeart/2018/5/layout/IconCircleLabelList"/>
    <dgm:cxn modelId="{E6554570-CF1E-4CFB-94D1-C62A3C616381}" type="presParOf" srcId="{EE8D8D3A-822A-4623-AD8B-64DB447E02E7}" destId="{D63537A9-DD90-4F20-A55D-8D7DCEB2F156}" srcOrd="6" destOrd="0" presId="urn:microsoft.com/office/officeart/2018/5/layout/IconCircleLabelList"/>
    <dgm:cxn modelId="{94390E03-8CEC-43B2-8AD8-551CC1221E8C}" type="presParOf" srcId="{D63537A9-DD90-4F20-A55D-8D7DCEB2F156}" destId="{8B2C4387-0BE6-4A3A-9288-DD3DD4E43F6E}" srcOrd="0" destOrd="0" presId="urn:microsoft.com/office/officeart/2018/5/layout/IconCircleLabelList"/>
    <dgm:cxn modelId="{BD628BD2-09FE-4F6D-A90C-F0452F710C9B}" type="presParOf" srcId="{D63537A9-DD90-4F20-A55D-8D7DCEB2F156}" destId="{C8906D7B-EE2F-4348-BF55-ABDF1E4AE517}" srcOrd="1" destOrd="0" presId="urn:microsoft.com/office/officeart/2018/5/layout/IconCircleLabelList"/>
    <dgm:cxn modelId="{5D7E26BC-FE1B-4436-B827-05B347839D45}" type="presParOf" srcId="{D63537A9-DD90-4F20-A55D-8D7DCEB2F156}" destId="{0EC2CC49-5D10-44AF-B152-0D395F6A416F}" srcOrd="2" destOrd="0" presId="urn:microsoft.com/office/officeart/2018/5/layout/IconCircleLabelList"/>
    <dgm:cxn modelId="{6F7EA5F8-EAE4-487C-B0FD-B2D862D5BF5A}" type="presParOf" srcId="{D63537A9-DD90-4F20-A55D-8D7DCEB2F156}" destId="{396139AB-3606-47AA-9AE3-E3722E38FA77}" srcOrd="3" destOrd="0" presId="urn:microsoft.com/office/officeart/2018/5/layout/IconCircleLabelList"/>
    <dgm:cxn modelId="{CB5CED91-032C-405D-94A2-B0269A7EF10C}" type="presParOf" srcId="{EE8D8D3A-822A-4623-AD8B-64DB447E02E7}" destId="{2639DD50-48B1-4FCF-BB42-C67105486A89}" srcOrd="7" destOrd="0" presId="urn:microsoft.com/office/officeart/2018/5/layout/IconCircleLabelList"/>
    <dgm:cxn modelId="{6C6715A2-F321-4D87-BC3A-9F61250A5906}" type="presParOf" srcId="{EE8D8D3A-822A-4623-AD8B-64DB447E02E7}" destId="{DC14EF7E-8801-4EF1-AF15-4D7198B5B289}" srcOrd="8" destOrd="0" presId="urn:microsoft.com/office/officeart/2018/5/layout/IconCircleLabelList"/>
    <dgm:cxn modelId="{24A83C3E-3029-40ED-AC76-1F574F4E3D8B}" type="presParOf" srcId="{DC14EF7E-8801-4EF1-AF15-4D7198B5B289}" destId="{AA551C68-7DAE-4BA2-83A9-F68588E65340}" srcOrd="0" destOrd="0" presId="urn:microsoft.com/office/officeart/2018/5/layout/IconCircleLabelList"/>
    <dgm:cxn modelId="{1EF4EC3C-7E7A-4C0B-B353-57F557A6B376}" type="presParOf" srcId="{DC14EF7E-8801-4EF1-AF15-4D7198B5B289}" destId="{2A588FE0-9A29-4FAD-BE4F-4FE3C0B41991}" srcOrd="1" destOrd="0" presId="urn:microsoft.com/office/officeart/2018/5/layout/IconCircleLabelList"/>
    <dgm:cxn modelId="{80802E5E-3938-4111-9677-1D29836C4235}" type="presParOf" srcId="{DC14EF7E-8801-4EF1-AF15-4D7198B5B289}" destId="{EDF2CD0B-C68C-4048-A9F2-2B87AB177EAB}" srcOrd="2" destOrd="0" presId="urn:microsoft.com/office/officeart/2018/5/layout/IconCircleLabelList"/>
    <dgm:cxn modelId="{20C8D2FB-C42D-43CE-8228-B416C7BFDFE6}" type="presParOf" srcId="{DC14EF7E-8801-4EF1-AF15-4D7198B5B289}" destId="{91390F92-9671-40D9-9F4F-9194F1988AB1}" srcOrd="3" destOrd="0" presId="urn:microsoft.com/office/officeart/2018/5/layout/IconCircleLabelList"/>
    <dgm:cxn modelId="{94F85C22-2031-497F-BB95-5B60A35C6C60}" type="presParOf" srcId="{EE8D8D3A-822A-4623-AD8B-64DB447E02E7}" destId="{3EF733C8-360B-47B6-849B-D5C6537E2406}" srcOrd="9" destOrd="0" presId="urn:microsoft.com/office/officeart/2018/5/layout/IconCircleLabelList"/>
    <dgm:cxn modelId="{7D25D895-DE5A-4149-B068-8B5FAE45892E}" type="presParOf" srcId="{EE8D8D3A-822A-4623-AD8B-64DB447E02E7}" destId="{C36806E4-4BBC-427B-8D80-00E9EC639308}" srcOrd="10" destOrd="0" presId="urn:microsoft.com/office/officeart/2018/5/layout/IconCircleLabelList"/>
    <dgm:cxn modelId="{B0C30846-33F2-4CAD-BC8D-43B23DB097D7}" type="presParOf" srcId="{C36806E4-4BBC-427B-8D80-00E9EC639308}" destId="{66F77FAA-5425-4753-BD34-37672E43BF4E}" srcOrd="0" destOrd="0" presId="urn:microsoft.com/office/officeart/2018/5/layout/IconCircleLabelList"/>
    <dgm:cxn modelId="{6926B0F0-D38C-4241-8943-D56D576E04F9}" type="presParOf" srcId="{C36806E4-4BBC-427B-8D80-00E9EC639308}" destId="{483DC1F9-A4F1-433B-9953-D0DC98D26E63}" srcOrd="1" destOrd="0" presId="urn:microsoft.com/office/officeart/2018/5/layout/IconCircleLabelList"/>
    <dgm:cxn modelId="{9CC38B11-BA8C-4CE4-9B76-30422B537375}" type="presParOf" srcId="{C36806E4-4BBC-427B-8D80-00E9EC639308}" destId="{D57EF93B-CD2A-4406-97C7-8CDEB60F1FF1}" srcOrd="2" destOrd="0" presId="urn:microsoft.com/office/officeart/2018/5/layout/IconCircleLabelList"/>
    <dgm:cxn modelId="{3EA7C444-885F-45C2-868B-952B762C560E}" type="presParOf" srcId="{C36806E4-4BBC-427B-8D80-00E9EC639308}" destId="{7F8A3CCA-3837-4A10-84C0-EE4828E90E45}" srcOrd="3" destOrd="0" presId="urn:microsoft.com/office/officeart/2018/5/layout/IconCircleLabelList"/>
    <dgm:cxn modelId="{87069419-EAA7-4392-95FF-0A6500CC24EE}" type="presParOf" srcId="{EE8D8D3A-822A-4623-AD8B-64DB447E02E7}" destId="{EEC729E7-EFC3-4D4F-8CBE-97A89E9BA97D}" srcOrd="11" destOrd="0" presId="urn:microsoft.com/office/officeart/2018/5/layout/IconCircleLabelList"/>
    <dgm:cxn modelId="{82119554-6CF9-49C2-838F-B95A23ACB09B}" type="presParOf" srcId="{EE8D8D3A-822A-4623-AD8B-64DB447E02E7}" destId="{4B57709E-8271-489F-BAE0-1305A2FB0073}" srcOrd="12" destOrd="0" presId="urn:microsoft.com/office/officeart/2018/5/layout/IconCircleLabelList"/>
    <dgm:cxn modelId="{E30B5DBB-E8A8-44C3-80D8-C3F09840747C}" type="presParOf" srcId="{4B57709E-8271-489F-BAE0-1305A2FB0073}" destId="{A76209FB-E4BA-46DA-A51A-503DF09453D2}" srcOrd="0" destOrd="0" presId="urn:microsoft.com/office/officeart/2018/5/layout/IconCircleLabelList"/>
    <dgm:cxn modelId="{63FCB85C-5F96-4A0D-BA0D-84DA58E119E1}" type="presParOf" srcId="{4B57709E-8271-489F-BAE0-1305A2FB0073}" destId="{6F752DEC-555E-4335-AFA2-4BD7E2D577B0}" srcOrd="1" destOrd="0" presId="urn:microsoft.com/office/officeart/2018/5/layout/IconCircleLabelList"/>
    <dgm:cxn modelId="{A5741F0C-CB40-4305-BCEC-4E0E9056096D}" type="presParOf" srcId="{4B57709E-8271-489F-BAE0-1305A2FB0073}" destId="{EE81E973-7223-41E2-8459-D6A7E6453A68}" srcOrd="2" destOrd="0" presId="urn:microsoft.com/office/officeart/2018/5/layout/IconCircleLabelList"/>
    <dgm:cxn modelId="{E065A8A8-E652-4B0C-8F95-C3DF82A6A1F8}" type="presParOf" srcId="{4B57709E-8271-489F-BAE0-1305A2FB0073}" destId="{70FE8A6D-FED4-4A0F-BF05-BF63D80C9AD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93B0E-1FEA-9840-9F7C-17D6EE3EDD34}">
      <dsp:nvSpPr>
        <dsp:cNvPr id="0" name=""/>
        <dsp:cNvSpPr/>
      </dsp:nvSpPr>
      <dsp:spPr>
        <a:xfrm>
          <a:off x="0" y="623"/>
          <a:ext cx="486965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FB49A9-118B-4B45-9F2F-233CD062289F}">
      <dsp:nvSpPr>
        <dsp:cNvPr id="0" name=""/>
        <dsp:cNvSpPr/>
      </dsp:nvSpPr>
      <dsp:spPr>
        <a:xfrm>
          <a:off x="0" y="623"/>
          <a:ext cx="4869656"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Call or email</a:t>
          </a:r>
          <a:endParaRPr lang="en-US" sz="3300" kern="1200"/>
        </a:p>
      </dsp:txBody>
      <dsp:txXfrm>
        <a:off x="0" y="623"/>
        <a:ext cx="4869656" cy="1020830"/>
      </dsp:txXfrm>
    </dsp:sp>
    <dsp:sp modelId="{D833159A-AE4E-6949-A9FA-A348726BE47F}">
      <dsp:nvSpPr>
        <dsp:cNvPr id="0" name=""/>
        <dsp:cNvSpPr/>
      </dsp:nvSpPr>
      <dsp:spPr>
        <a:xfrm>
          <a:off x="0" y="1021453"/>
          <a:ext cx="4869656"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C666AD-678D-8141-912F-B83EBEDC2546}">
      <dsp:nvSpPr>
        <dsp:cNvPr id="0" name=""/>
        <dsp:cNvSpPr/>
      </dsp:nvSpPr>
      <dsp:spPr>
        <a:xfrm>
          <a:off x="0" y="1021453"/>
          <a:ext cx="4869656"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Kelly Bergeron</a:t>
          </a:r>
          <a:endParaRPr lang="en-US" sz="3300" kern="1200"/>
        </a:p>
      </dsp:txBody>
      <dsp:txXfrm>
        <a:off x="0" y="1021453"/>
        <a:ext cx="4869656" cy="1020830"/>
      </dsp:txXfrm>
    </dsp:sp>
    <dsp:sp modelId="{B5AE933A-3868-8F4E-80A9-B535137FDDC0}">
      <dsp:nvSpPr>
        <dsp:cNvPr id="0" name=""/>
        <dsp:cNvSpPr/>
      </dsp:nvSpPr>
      <dsp:spPr>
        <a:xfrm>
          <a:off x="0" y="2042284"/>
          <a:ext cx="4869656"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1F0E72-1164-4A43-BF6E-FEB5C4ACCBD7}">
      <dsp:nvSpPr>
        <dsp:cNvPr id="0" name=""/>
        <dsp:cNvSpPr/>
      </dsp:nvSpPr>
      <dsp:spPr>
        <a:xfrm>
          <a:off x="0" y="2042284"/>
          <a:ext cx="4869656"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IH Manager</a:t>
          </a:r>
          <a:endParaRPr lang="en-US" sz="3300" kern="1200"/>
        </a:p>
      </dsp:txBody>
      <dsp:txXfrm>
        <a:off x="0" y="2042284"/>
        <a:ext cx="4869656" cy="1020830"/>
      </dsp:txXfrm>
    </dsp:sp>
    <dsp:sp modelId="{0527C66C-3294-7A48-8D10-CD1FD6822964}">
      <dsp:nvSpPr>
        <dsp:cNvPr id="0" name=""/>
        <dsp:cNvSpPr/>
      </dsp:nvSpPr>
      <dsp:spPr>
        <a:xfrm>
          <a:off x="0" y="3063115"/>
          <a:ext cx="4869656"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88D7AA-B410-4F4F-AF35-E4FE9BB4988E}">
      <dsp:nvSpPr>
        <dsp:cNvPr id="0" name=""/>
        <dsp:cNvSpPr/>
      </dsp:nvSpPr>
      <dsp:spPr>
        <a:xfrm>
          <a:off x="0" y="3063115"/>
          <a:ext cx="4869656"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hlinkClick xmlns:r="http://schemas.openxmlformats.org/officeDocument/2006/relationships" r:id="rId1"/>
            </a:rPr>
            <a:t>bergerkc@mailbox.sc.edu</a:t>
          </a:r>
          <a:endParaRPr lang="en-US" sz="3300" kern="1200"/>
        </a:p>
      </dsp:txBody>
      <dsp:txXfrm>
        <a:off x="0" y="3063115"/>
        <a:ext cx="4869656" cy="1020830"/>
      </dsp:txXfrm>
    </dsp:sp>
    <dsp:sp modelId="{82715598-83A8-794A-BF7C-799F430761A7}">
      <dsp:nvSpPr>
        <dsp:cNvPr id="0" name=""/>
        <dsp:cNvSpPr/>
      </dsp:nvSpPr>
      <dsp:spPr>
        <a:xfrm>
          <a:off x="0" y="4083946"/>
          <a:ext cx="4869656"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B11A76-CD9D-1741-ABE4-30A10B59D1A2}">
      <dsp:nvSpPr>
        <dsp:cNvPr id="0" name=""/>
        <dsp:cNvSpPr/>
      </dsp:nvSpPr>
      <dsp:spPr>
        <a:xfrm>
          <a:off x="0" y="4083946"/>
          <a:ext cx="4869656"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Cell 803-7606243</a:t>
          </a:r>
          <a:endParaRPr lang="en-US" sz="3300" kern="1200"/>
        </a:p>
      </dsp:txBody>
      <dsp:txXfrm>
        <a:off x="0" y="4083946"/>
        <a:ext cx="4869656" cy="1020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F7912-37E5-4CEC-B5D6-67EC3B92A2E2}">
      <dsp:nvSpPr>
        <dsp:cNvPr id="0" name=""/>
        <dsp:cNvSpPr/>
      </dsp:nvSpPr>
      <dsp:spPr>
        <a:xfrm>
          <a:off x="0" y="1903"/>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CE53D1-53BA-4DBE-B7B7-DEF99986907B}">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DEBD47-43A0-451B-850E-7C316EC4B7B1}">
      <dsp:nvSpPr>
        <dsp:cNvPr id="0" name=""/>
        <dsp:cNvSpPr/>
      </dsp:nvSpPr>
      <dsp:spPr>
        <a:xfrm>
          <a:off x="937002" y="1903"/>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b="1" kern="1200"/>
            <a:t>Gently lengthens a muscle prior to exertion</a:t>
          </a:r>
          <a:endParaRPr lang="en-US" sz="1900" kern="1200"/>
        </a:p>
      </dsp:txBody>
      <dsp:txXfrm>
        <a:off x="937002" y="1903"/>
        <a:ext cx="3948200" cy="811257"/>
      </dsp:txXfrm>
    </dsp:sp>
    <dsp:sp modelId="{BDAF59DB-BD35-406C-AF74-D76A9E6A7D74}">
      <dsp:nvSpPr>
        <dsp:cNvPr id="0" name=""/>
        <dsp:cNvSpPr/>
      </dsp:nvSpPr>
      <dsp:spPr>
        <a:xfrm>
          <a:off x="0" y="1015975"/>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008503-BD12-4C9F-B6D3-4C9464F1F3FA}">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9A82C1-9E99-4BF0-91CB-5D2438699A3E}">
      <dsp:nvSpPr>
        <dsp:cNvPr id="0" name=""/>
        <dsp:cNvSpPr/>
      </dsp:nvSpPr>
      <dsp:spPr>
        <a:xfrm>
          <a:off x="937002" y="1015975"/>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b="1" kern="1200"/>
            <a:t>Should feel a mild “stretch”, NEVER pain</a:t>
          </a:r>
          <a:endParaRPr lang="en-US" sz="1900" kern="1200"/>
        </a:p>
      </dsp:txBody>
      <dsp:txXfrm>
        <a:off x="937002" y="1015975"/>
        <a:ext cx="3948200" cy="811257"/>
      </dsp:txXfrm>
    </dsp:sp>
    <dsp:sp modelId="{F9C42C69-BD62-430E-A5CC-9FA6F26A32BC}">
      <dsp:nvSpPr>
        <dsp:cNvPr id="0" name=""/>
        <dsp:cNvSpPr/>
      </dsp:nvSpPr>
      <dsp:spPr>
        <a:xfrm>
          <a:off x="0" y="2030048"/>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E1D9B9-1A4B-4537-84C2-D0955F5B54A7}">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532C93E-7A1C-42AF-9067-A04813B487FB}">
      <dsp:nvSpPr>
        <dsp:cNvPr id="0" name=""/>
        <dsp:cNvSpPr/>
      </dsp:nvSpPr>
      <dsp:spPr>
        <a:xfrm>
          <a:off x="937002" y="2030048"/>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b="1" kern="1200"/>
            <a:t>Hold for 10-30 seconds</a:t>
          </a:r>
          <a:endParaRPr lang="en-US" sz="1900" kern="1200"/>
        </a:p>
      </dsp:txBody>
      <dsp:txXfrm>
        <a:off x="937002" y="2030048"/>
        <a:ext cx="3948200" cy="811257"/>
      </dsp:txXfrm>
    </dsp:sp>
    <dsp:sp modelId="{D38917DD-8BA5-4496-B54E-87FF67BB63FA}">
      <dsp:nvSpPr>
        <dsp:cNvPr id="0" name=""/>
        <dsp:cNvSpPr/>
      </dsp:nvSpPr>
      <dsp:spPr>
        <a:xfrm>
          <a:off x="0" y="3044120"/>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7F594C-D143-4A52-879A-853842E10A1E}">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E5D31D5-5CA5-491A-A05C-7986750D7E8B}">
      <dsp:nvSpPr>
        <dsp:cNvPr id="0" name=""/>
        <dsp:cNvSpPr/>
      </dsp:nvSpPr>
      <dsp:spPr>
        <a:xfrm>
          <a:off x="937002" y="3044120"/>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b="1" kern="1200"/>
            <a:t>Do not hold your breath</a:t>
          </a:r>
          <a:endParaRPr lang="en-US" sz="1900" kern="1200"/>
        </a:p>
      </dsp:txBody>
      <dsp:txXfrm>
        <a:off x="937002" y="3044120"/>
        <a:ext cx="3948200" cy="811257"/>
      </dsp:txXfrm>
    </dsp:sp>
    <dsp:sp modelId="{9F70CA68-8515-4754-AE68-03516EB40BE7}">
      <dsp:nvSpPr>
        <dsp:cNvPr id="0" name=""/>
        <dsp:cNvSpPr/>
      </dsp:nvSpPr>
      <dsp:spPr>
        <a:xfrm>
          <a:off x="0" y="4058192"/>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F38A88-1BE8-40D3-A9B5-D5B15F345174}">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0AB2139-6AE5-435B-BAD4-D57F6A320A11}">
      <dsp:nvSpPr>
        <dsp:cNvPr id="0" name=""/>
        <dsp:cNvSpPr/>
      </dsp:nvSpPr>
      <dsp:spPr>
        <a:xfrm>
          <a:off x="937002" y="4058192"/>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b="1" kern="1200"/>
            <a:t>Do not bounce</a:t>
          </a:r>
          <a:endParaRPr lang="en-US" sz="1900" kern="1200"/>
        </a:p>
      </dsp:txBody>
      <dsp:txXfrm>
        <a:off x="937002" y="4058192"/>
        <a:ext cx="3948200" cy="811257"/>
      </dsp:txXfrm>
    </dsp:sp>
    <dsp:sp modelId="{4E8CCF60-7535-4D3E-8FE2-71B3CD4A9C68}">
      <dsp:nvSpPr>
        <dsp:cNvPr id="0" name=""/>
        <dsp:cNvSpPr/>
      </dsp:nvSpPr>
      <dsp:spPr>
        <a:xfrm>
          <a:off x="0" y="5072264"/>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482196-6D75-4F2D-A748-786BD592C1A2}">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601CBA-6BB9-4CDE-8CEC-7471895AF986}">
      <dsp:nvSpPr>
        <dsp:cNvPr id="0" name=""/>
        <dsp:cNvSpPr/>
      </dsp:nvSpPr>
      <dsp:spPr>
        <a:xfrm>
          <a:off x="937002" y="5072264"/>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US" sz="1900" b="1" kern="1200"/>
            <a:t>Too much force is counterproductive</a:t>
          </a:r>
          <a:endParaRPr lang="en-US" sz="1900" kern="1200"/>
        </a:p>
      </dsp:txBody>
      <dsp:txXfrm>
        <a:off x="937002" y="5072264"/>
        <a:ext cx="3948200" cy="8112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277EF0-C6BA-4F3B-8F90-E4E937A8617C}">
      <dsp:nvSpPr>
        <dsp:cNvPr id="0" name=""/>
        <dsp:cNvSpPr/>
      </dsp:nvSpPr>
      <dsp:spPr>
        <a:xfrm>
          <a:off x="319726" y="2244"/>
          <a:ext cx="874968" cy="87496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513C24-DDC6-498C-ACF1-C55D8808B61D}">
      <dsp:nvSpPr>
        <dsp:cNvPr id="0" name=""/>
        <dsp:cNvSpPr/>
      </dsp:nvSpPr>
      <dsp:spPr>
        <a:xfrm>
          <a:off x="506195" y="188713"/>
          <a:ext cx="502031" cy="5020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24224B5-E908-40C6-A9E7-3298E1360D11}">
      <dsp:nvSpPr>
        <dsp:cNvPr id="0" name=""/>
        <dsp:cNvSpPr/>
      </dsp:nvSpPr>
      <dsp:spPr>
        <a:xfrm>
          <a:off x="40023" y="1149744"/>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b="1" kern="1200"/>
            <a:t>Start of shift</a:t>
          </a:r>
          <a:endParaRPr lang="en-US" sz="1300" kern="1200"/>
        </a:p>
      </dsp:txBody>
      <dsp:txXfrm>
        <a:off x="40023" y="1149744"/>
        <a:ext cx="1434374" cy="573750"/>
      </dsp:txXfrm>
    </dsp:sp>
    <dsp:sp modelId="{79B7F3E6-9BBF-43ED-AE0C-CAC2FF791254}">
      <dsp:nvSpPr>
        <dsp:cNvPr id="0" name=""/>
        <dsp:cNvSpPr/>
      </dsp:nvSpPr>
      <dsp:spPr>
        <a:xfrm>
          <a:off x="2005117" y="2244"/>
          <a:ext cx="874968" cy="87496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12F5ED-E992-4BBA-A3B6-36C8DCC69BE4}">
      <dsp:nvSpPr>
        <dsp:cNvPr id="0" name=""/>
        <dsp:cNvSpPr/>
      </dsp:nvSpPr>
      <dsp:spPr>
        <a:xfrm>
          <a:off x="2191585" y="188713"/>
          <a:ext cx="502031" cy="5020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987C38-D68B-498D-9847-E67BF3391679}">
      <dsp:nvSpPr>
        <dsp:cNvPr id="0" name=""/>
        <dsp:cNvSpPr/>
      </dsp:nvSpPr>
      <dsp:spPr>
        <a:xfrm>
          <a:off x="1725414" y="1149744"/>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b="1" kern="1200"/>
            <a:t>Throughout the day</a:t>
          </a:r>
          <a:endParaRPr lang="en-US" sz="1300" kern="1200"/>
        </a:p>
      </dsp:txBody>
      <dsp:txXfrm>
        <a:off x="1725414" y="1149744"/>
        <a:ext cx="1434374" cy="573750"/>
      </dsp:txXfrm>
    </dsp:sp>
    <dsp:sp modelId="{AEAE8CA2-E929-41A3-A680-390B9BE89806}">
      <dsp:nvSpPr>
        <dsp:cNvPr id="0" name=""/>
        <dsp:cNvSpPr/>
      </dsp:nvSpPr>
      <dsp:spPr>
        <a:xfrm>
          <a:off x="3690507" y="2244"/>
          <a:ext cx="874968" cy="87496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CCA0D6-494D-446A-A62A-298001EC1EAB}">
      <dsp:nvSpPr>
        <dsp:cNvPr id="0" name=""/>
        <dsp:cNvSpPr/>
      </dsp:nvSpPr>
      <dsp:spPr>
        <a:xfrm>
          <a:off x="3876976" y="188713"/>
          <a:ext cx="502031" cy="5020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CA83A9-8621-4C34-BB98-B200429BBC88}">
      <dsp:nvSpPr>
        <dsp:cNvPr id="0" name=""/>
        <dsp:cNvSpPr/>
      </dsp:nvSpPr>
      <dsp:spPr>
        <a:xfrm>
          <a:off x="3410804" y="1149744"/>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b="1" kern="1200"/>
            <a:t>During lunch/dinner</a:t>
          </a:r>
          <a:endParaRPr lang="en-US" sz="1300" kern="1200"/>
        </a:p>
      </dsp:txBody>
      <dsp:txXfrm>
        <a:off x="3410804" y="1149744"/>
        <a:ext cx="1434374" cy="573750"/>
      </dsp:txXfrm>
    </dsp:sp>
    <dsp:sp modelId="{8B2C4387-0BE6-4A3A-9288-DD3DD4E43F6E}">
      <dsp:nvSpPr>
        <dsp:cNvPr id="0" name=""/>
        <dsp:cNvSpPr/>
      </dsp:nvSpPr>
      <dsp:spPr>
        <a:xfrm>
          <a:off x="319726" y="2082088"/>
          <a:ext cx="874968" cy="87496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906D7B-EE2F-4348-BF55-ABDF1E4AE517}">
      <dsp:nvSpPr>
        <dsp:cNvPr id="0" name=""/>
        <dsp:cNvSpPr/>
      </dsp:nvSpPr>
      <dsp:spPr>
        <a:xfrm>
          <a:off x="506195" y="2268556"/>
          <a:ext cx="502031" cy="50203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96139AB-3606-47AA-9AE3-E3722E38FA77}">
      <dsp:nvSpPr>
        <dsp:cNvPr id="0" name=""/>
        <dsp:cNvSpPr/>
      </dsp:nvSpPr>
      <dsp:spPr>
        <a:xfrm>
          <a:off x="40023" y="3229587"/>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b="1" kern="1200"/>
            <a:t>During break</a:t>
          </a:r>
          <a:endParaRPr lang="en-US" sz="1300" kern="1200"/>
        </a:p>
      </dsp:txBody>
      <dsp:txXfrm>
        <a:off x="40023" y="3229587"/>
        <a:ext cx="1434374" cy="573750"/>
      </dsp:txXfrm>
    </dsp:sp>
    <dsp:sp modelId="{AA551C68-7DAE-4BA2-83A9-F68588E65340}">
      <dsp:nvSpPr>
        <dsp:cNvPr id="0" name=""/>
        <dsp:cNvSpPr/>
      </dsp:nvSpPr>
      <dsp:spPr>
        <a:xfrm>
          <a:off x="2005117" y="2082088"/>
          <a:ext cx="874968" cy="87496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588FE0-9A29-4FAD-BE4F-4FE3C0B41991}">
      <dsp:nvSpPr>
        <dsp:cNvPr id="0" name=""/>
        <dsp:cNvSpPr/>
      </dsp:nvSpPr>
      <dsp:spPr>
        <a:xfrm>
          <a:off x="2191585" y="2268556"/>
          <a:ext cx="502031" cy="50203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1390F92-9671-40D9-9F4F-9194F1988AB1}">
      <dsp:nvSpPr>
        <dsp:cNvPr id="0" name=""/>
        <dsp:cNvSpPr/>
      </dsp:nvSpPr>
      <dsp:spPr>
        <a:xfrm>
          <a:off x="1725414" y="3229587"/>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b="1" kern="1200"/>
            <a:t>While in meetings</a:t>
          </a:r>
          <a:endParaRPr lang="en-US" sz="1300" kern="1200"/>
        </a:p>
      </dsp:txBody>
      <dsp:txXfrm>
        <a:off x="1725414" y="3229587"/>
        <a:ext cx="1434374" cy="573750"/>
      </dsp:txXfrm>
    </dsp:sp>
    <dsp:sp modelId="{66F77FAA-5425-4753-BD34-37672E43BF4E}">
      <dsp:nvSpPr>
        <dsp:cNvPr id="0" name=""/>
        <dsp:cNvSpPr/>
      </dsp:nvSpPr>
      <dsp:spPr>
        <a:xfrm>
          <a:off x="3690507" y="2082088"/>
          <a:ext cx="874968" cy="87496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3DC1F9-A4F1-433B-9953-D0DC98D26E63}">
      <dsp:nvSpPr>
        <dsp:cNvPr id="0" name=""/>
        <dsp:cNvSpPr/>
      </dsp:nvSpPr>
      <dsp:spPr>
        <a:xfrm>
          <a:off x="3876976" y="2268556"/>
          <a:ext cx="502031" cy="50203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8A3CCA-3837-4A10-84C0-EE4828E90E45}">
      <dsp:nvSpPr>
        <dsp:cNvPr id="0" name=""/>
        <dsp:cNvSpPr/>
      </dsp:nvSpPr>
      <dsp:spPr>
        <a:xfrm>
          <a:off x="3410804" y="3229587"/>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b="1" kern="1200"/>
            <a:t>During down time</a:t>
          </a:r>
          <a:endParaRPr lang="en-US" sz="1300" kern="1200"/>
        </a:p>
      </dsp:txBody>
      <dsp:txXfrm>
        <a:off x="3410804" y="3229587"/>
        <a:ext cx="1434374" cy="573750"/>
      </dsp:txXfrm>
    </dsp:sp>
    <dsp:sp modelId="{A76209FB-E4BA-46DA-A51A-503DF09453D2}">
      <dsp:nvSpPr>
        <dsp:cNvPr id="0" name=""/>
        <dsp:cNvSpPr/>
      </dsp:nvSpPr>
      <dsp:spPr>
        <a:xfrm>
          <a:off x="2005117" y="4161931"/>
          <a:ext cx="874968" cy="87496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752DEC-555E-4335-AFA2-4BD7E2D577B0}">
      <dsp:nvSpPr>
        <dsp:cNvPr id="0" name=""/>
        <dsp:cNvSpPr/>
      </dsp:nvSpPr>
      <dsp:spPr>
        <a:xfrm>
          <a:off x="2191585" y="4348400"/>
          <a:ext cx="502031" cy="50203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0FE8A6D-FED4-4A0F-BF05-BF63D80C9AD6}">
      <dsp:nvSpPr>
        <dsp:cNvPr id="0" name=""/>
        <dsp:cNvSpPr/>
      </dsp:nvSpPr>
      <dsp:spPr>
        <a:xfrm>
          <a:off x="1725414" y="5309431"/>
          <a:ext cx="1434374" cy="573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b="1" kern="1200"/>
            <a:t>Anytime your body says you need it!</a:t>
          </a:r>
          <a:endParaRPr lang="en-US" sz="1300" kern="1200"/>
        </a:p>
      </dsp:txBody>
      <dsp:txXfrm>
        <a:off x="1725414" y="5309431"/>
        <a:ext cx="1434374" cy="57375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40" cy="469424"/>
          </a:xfrm>
          <a:prstGeom prst="rect">
            <a:avLst/>
          </a:prstGeom>
        </p:spPr>
        <p:txBody>
          <a:bodyPr vert="horz" lIns="94206" tIns="47103" rIns="94206" bIns="47103" rtlCol="0"/>
          <a:lstStyle>
            <a:lvl1pPr algn="l">
              <a:defRPr sz="1200"/>
            </a:lvl1pPr>
          </a:lstStyle>
          <a:p>
            <a:endParaRPr lang="en-US" dirty="0"/>
          </a:p>
        </p:txBody>
      </p:sp>
      <p:sp>
        <p:nvSpPr>
          <p:cNvPr id="3" name="Date Placeholder 2"/>
          <p:cNvSpPr>
            <a:spLocks noGrp="1"/>
          </p:cNvSpPr>
          <p:nvPr>
            <p:ph type="dt" idx="1"/>
          </p:nvPr>
        </p:nvSpPr>
        <p:spPr>
          <a:xfrm>
            <a:off x="4023094" y="0"/>
            <a:ext cx="3077740" cy="469424"/>
          </a:xfrm>
          <a:prstGeom prst="rect">
            <a:avLst/>
          </a:prstGeom>
        </p:spPr>
        <p:txBody>
          <a:bodyPr vert="horz" lIns="94206" tIns="47103" rIns="94206" bIns="47103" rtlCol="0"/>
          <a:lstStyle>
            <a:lvl1pPr algn="r">
              <a:defRPr sz="1200"/>
            </a:lvl1pPr>
          </a:lstStyle>
          <a:p>
            <a:fld id="{9A4D5DED-A694-4403-8EAD-F13981581953}" type="datetimeFigureOut">
              <a:rPr lang="en-US" smtClean="0"/>
              <a:t>3/25/2020</a:t>
            </a:fld>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06" tIns="47103" rIns="94206" bIns="47103"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06" tIns="47103" rIns="94206" bIns="4710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2"/>
            <a:ext cx="3077740" cy="469424"/>
          </a:xfrm>
          <a:prstGeom prst="rect">
            <a:avLst/>
          </a:prstGeom>
        </p:spPr>
        <p:txBody>
          <a:bodyPr vert="horz" lIns="94206" tIns="47103" rIns="94206" bIns="4710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4" y="8917422"/>
            <a:ext cx="3077740" cy="469424"/>
          </a:xfrm>
          <a:prstGeom prst="rect">
            <a:avLst/>
          </a:prstGeom>
        </p:spPr>
        <p:txBody>
          <a:bodyPr vert="horz" lIns="94206" tIns="47103" rIns="94206" bIns="47103" rtlCol="0" anchor="b"/>
          <a:lstStyle>
            <a:lvl1pPr algn="r">
              <a:defRPr sz="1200"/>
            </a:lvl1pPr>
          </a:lstStyle>
          <a:p>
            <a:fld id="{E808F5AB-3A98-4552-983E-F379C9C5DCA7}" type="slidenum">
              <a:rPr lang="en-US" smtClean="0"/>
              <a:t>‹#›</a:t>
            </a:fld>
            <a:endParaRPr lang="en-US" dirty="0"/>
          </a:p>
        </p:txBody>
      </p:sp>
    </p:spTree>
    <p:extLst>
      <p:ext uri="{BB962C8B-B14F-4D97-AF65-F5344CB8AC3E}">
        <p14:creationId xmlns:p14="http://schemas.microsoft.com/office/powerpoint/2010/main" val="2357545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25A853-744B-44AA-AA83-7D012294521A}"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18418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57896B-35A9-481D-86C4-76C10AC6BF7B}"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2472837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0F6203-A5B7-4CE2-B3BB-9FBFBCF5149E}"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1153979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15400" cy="1143000"/>
          </a:xfrm>
        </p:spPr>
        <p:txBody>
          <a:bodyPr/>
          <a:lstStyle/>
          <a:p>
            <a:r>
              <a:rPr lang="en-US"/>
              <a:t>Click to edit Master title style</a:t>
            </a:r>
          </a:p>
        </p:txBody>
      </p:sp>
      <p:sp>
        <p:nvSpPr>
          <p:cNvPr id="3" name="Text Placeholder 2"/>
          <p:cNvSpPr>
            <a:spLocks noGrp="1"/>
          </p:cNvSpPr>
          <p:nvPr>
            <p:ph type="body" sz="half" idx="1"/>
          </p:nvPr>
        </p:nvSpPr>
        <p:spPr>
          <a:xfrm>
            <a:off x="228600" y="1295400"/>
            <a:ext cx="43053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86300" y="1295400"/>
            <a:ext cx="4305300" cy="4648200"/>
          </a:xfrm>
        </p:spPr>
        <p:txBody>
          <a:bodyPr/>
          <a:lstStyle/>
          <a:p>
            <a:pPr lvl="0"/>
            <a:endParaRPr lang="en-US" noProof="0" dirty="0"/>
          </a:p>
        </p:txBody>
      </p:sp>
      <p:sp>
        <p:nvSpPr>
          <p:cNvPr id="5" name="Rectangle 4"/>
          <p:cNvSpPr>
            <a:spLocks noGrp="1" noChangeArrowheads="1"/>
          </p:cNvSpPr>
          <p:nvPr>
            <p:ph type="dt" sz="half" idx="10"/>
          </p:nvPr>
        </p:nvSpPr>
        <p:spPr>
          <a:ln/>
        </p:spPr>
        <p:txBody>
          <a:bodyPr/>
          <a:lstStyle>
            <a:lvl1pPr>
              <a:defRPr/>
            </a:lvl1pPr>
          </a:lstStyle>
          <a:p>
            <a:pPr>
              <a:defRPr/>
            </a:pPr>
            <a:fld id="{3B447291-5F54-4C35-B842-F43903CD080B}" type="datetime1">
              <a:rPr lang="en-US" smtClean="0"/>
              <a:t>3/25/2020</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97A93D71-F734-4118-BD1A-113587CE4403}" type="slidenum">
              <a:rPr lang="en-US"/>
              <a:pPr>
                <a:defRPr/>
              </a:pPr>
              <a:t>‹#›</a:t>
            </a:fld>
            <a:endParaRPr lang="en-US" dirty="0"/>
          </a:p>
        </p:txBody>
      </p:sp>
    </p:spTree>
    <p:extLst>
      <p:ext uri="{BB962C8B-B14F-4D97-AF65-F5344CB8AC3E}">
        <p14:creationId xmlns:p14="http://schemas.microsoft.com/office/powerpoint/2010/main" val="3723318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dirty="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fld id="{348576C4-53EC-4BD7-AF2C-256EB2A48D6B}" type="datetime1">
              <a:rPr lang="en-US" smtClean="0"/>
              <a:t>3/25/2020</a:t>
            </a:fld>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11FE1F32-6FC9-41DE-8680-C82FC4806B08}" type="slidenum">
              <a:rPr lang="en-US"/>
              <a:pPr>
                <a:defRPr/>
              </a:pPr>
              <a:t>‹#›</a:t>
            </a:fld>
            <a:endParaRPr lang="en-US" dirty="0"/>
          </a:p>
        </p:txBody>
      </p:sp>
    </p:spTree>
    <p:extLst>
      <p:ext uri="{BB962C8B-B14F-4D97-AF65-F5344CB8AC3E}">
        <p14:creationId xmlns:p14="http://schemas.microsoft.com/office/powerpoint/2010/main" val="154431474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a:t>Click to edit Master title style</a:t>
            </a:r>
          </a:p>
        </p:txBody>
      </p:sp>
      <p:sp>
        <p:nvSpPr>
          <p:cNvPr id="3" name="Content Placeholder 2"/>
          <p:cNvSpPr>
            <a:spLocks noGrp="1"/>
          </p:cNvSpPr>
          <p:nvPr>
            <p:ph sz="half" idx="1"/>
          </p:nvPr>
        </p:nvSpPr>
        <p:spPr>
          <a:xfrm>
            <a:off x="609600" y="16002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37338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DB7E99F5-8D5C-46B4-8B7A-39DF9758EBA7}" type="slidenum">
              <a:rPr lang="en-US"/>
              <a:pPr>
                <a:defRPr/>
              </a:pPr>
              <a:t>‹#›</a:t>
            </a:fld>
            <a:endParaRPr lang="en-US" dirty="0"/>
          </a:p>
        </p:txBody>
      </p:sp>
    </p:spTree>
    <p:extLst>
      <p:ext uri="{BB962C8B-B14F-4D97-AF65-F5344CB8AC3E}">
        <p14:creationId xmlns:p14="http://schemas.microsoft.com/office/powerpoint/2010/main" val="4094936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489" y="277346"/>
            <a:ext cx="8229023" cy="1140199"/>
          </a:xfrm>
        </p:spPr>
        <p:txBody>
          <a:bodyPr lIns="82058" tIns="41029" rIns="82058"/>
          <a:lstStyle/>
          <a:p>
            <a:r>
              <a:rPr lang="en-US"/>
              <a:t>Click to edit Master title style</a:t>
            </a:r>
          </a:p>
        </p:txBody>
      </p:sp>
      <p:sp>
        <p:nvSpPr>
          <p:cNvPr id="3" name="Content Placeholder 2"/>
          <p:cNvSpPr>
            <a:spLocks noGrp="1"/>
          </p:cNvSpPr>
          <p:nvPr>
            <p:ph sz="quarter" idx="1"/>
          </p:nvPr>
        </p:nvSpPr>
        <p:spPr>
          <a:xfrm>
            <a:off x="457489" y="1599640"/>
            <a:ext cx="4045238" cy="2196353"/>
          </a:xfrm>
        </p:spPr>
        <p:txBody>
          <a:bodyPr lIns="82058" tIns="41029" rIns="82058" bIns="4102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489" y="3930463"/>
            <a:ext cx="4045238" cy="2196353"/>
          </a:xfrm>
        </p:spPr>
        <p:txBody>
          <a:bodyPr lIns="82058" tIns="41029" rIns="82058" bIns="4102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1273" y="1599640"/>
            <a:ext cx="4045239" cy="4527176"/>
          </a:xfrm>
        </p:spPr>
        <p:txBody>
          <a:bodyPr lIns="82058" tIns="41029" rIns="82058" bIns="41029"/>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457489" y="6245879"/>
            <a:ext cx="2133023" cy="476250"/>
          </a:xfrm>
        </p:spPr>
        <p:txBody>
          <a:bodyPr lIns="82058" tIns="41029" rIns="82058" bIns="41029"/>
          <a:lstStyle>
            <a:lvl1pPr>
              <a:defRPr/>
            </a:lvl1pPr>
          </a:lstStyle>
          <a:p>
            <a:fld id="{E52E7E90-6A61-4166-BD42-FCCBC0F10953}" type="datetime1">
              <a:rPr lang="en-US" smtClean="0"/>
              <a:t>3/25/2020</a:t>
            </a:fld>
            <a:endParaRPr lang="en-US" dirty="0"/>
          </a:p>
        </p:txBody>
      </p:sp>
      <p:sp>
        <p:nvSpPr>
          <p:cNvPr id="7" name="Footer Placeholder 6"/>
          <p:cNvSpPr>
            <a:spLocks noGrp="1"/>
          </p:cNvSpPr>
          <p:nvPr>
            <p:ph type="ftr" sz="quarter" idx="11"/>
          </p:nvPr>
        </p:nvSpPr>
        <p:spPr>
          <a:xfrm>
            <a:off x="3124489" y="6245879"/>
            <a:ext cx="2895023" cy="476250"/>
          </a:xfrm>
        </p:spPr>
        <p:txBody>
          <a:bodyPr lIns="82058" tIns="41029" rIns="82058" bIns="41029"/>
          <a:lstStyle>
            <a:lvl1pPr>
              <a:defRPr/>
            </a:lvl1pPr>
          </a:lstStyle>
          <a:p>
            <a:endParaRPr lang="en-US" dirty="0"/>
          </a:p>
        </p:txBody>
      </p:sp>
      <p:sp>
        <p:nvSpPr>
          <p:cNvPr id="8" name="Slide Number Placeholder 7"/>
          <p:cNvSpPr>
            <a:spLocks noGrp="1"/>
          </p:cNvSpPr>
          <p:nvPr>
            <p:ph type="sldNum" sz="quarter" idx="12"/>
          </p:nvPr>
        </p:nvSpPr>
        <p:spPr>
          <a:xfrm>
            <a:off x="6553489" y="6245879"/>
            <a:ext cx="2133023" cy="476250"/>
          </a:xfrm>
        </p:spPr>
        <p:txBody>
          <a:bodyPr/>
          <a:lstStyle>
            <a:lvl1pPr>
              <a:defRPr/>
            </a:lvl1pPr>
          </a:lstStyle>
          <a:p>
            <a:fld id="{2C97B39E-E770-4A0B-ADA2-22B9A848EA08}" type="slidenum">
              <a:rPr lang="en-US"/>
              <a:pPr/>
              <a:t>‹#›</a:t>
            </a:fld>
            <a:endParaRPr lang="en-US" dirty="0"/>
          </a:p>
        </p:txBody>
      </p:sp>
    </p:spTree>
    <p:extLst>
      <p:ext uri="{BB962C8B-B14F-4D97-AF65-F5344CB8AC3E}">
        <p14:creationId xmlns:p14="http://schemas.microsoft.com/office/powerpoint/2010/main" val="1898334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543800" cy="1143000"/>
          </a:xfrm>
        </p:spPr>
        <p:txBody>
          <a:bodyPr/>
          <a:lstStyle/>
          <a:p>
            <a:r>
              <a:rPr lang="en-US"/>
              <a:t>Click to edit Master title style</a:t>
            </a:r>
          </a:p>
        </p:txBody>
      </p:sp>
      <p:sp>
        <p:nvSpPr>
          <p:cNvPr id="3" name="Text Placeholder 2"/>
          <p:cNvSpPr>
            <a:spLocks noGrp="1"/>
          </p:cNvSpPr>
          <p:nvPr>
            <p:ph type="body" sz="half" idx="1"/>
          </p:nvPr>
        </p:nvSpPr>
        <p:spPr>
          <a:xfrm>
            <a:off x="1066800" y="2057400"/>
            <a:ext cx="36957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914900" y="2057400"/>
            <a:ext cx="3695700"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914900" y="4229100"/>
            <a:ext cx="3695700"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0"/>
          </p:nvPr>
        </p:nvSpPr>
        <p:spPr>
          <a:xfrm>
            <a:off x="1905000" y="6629400"/>
            <a:ext cx="2590800" cy="228600"/>
          </a:xfrm>
        </p:spPr>
        <p:txBody>
          <a:bodyPr/>
          <a:lstStyle>
            <a:lvl1pPr>
              <a:defRPr>
                <a:latin typeface="Times New Roman" pitchFamily="1" charset="0"/>
              </a:defRPr>
            </a:lvl1pPr>
          </a:lstStyle>
          <a:p>
            <a:endParaRPr lang="en-US" dirty="0"/>
          </a:p>
        </p:txBody>
      </p:sp>
    </p:spTree>
    <p:extLst>
      <p:ext uri="{BB962C8B-B14F-4D97-AF65-F5344CB8AC3E}">
        <p14:creationId xmlns:p14="http://schemas.microsoft.com/office/powerpoint/2010/main" val="1661437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543800" cy="1143000"/>
          </a:xfrm>
        </p:spPr>
        <p:txBody>
          <a:bodyPr/>
          <a:lstStyle/>
          <a:p>
            <a:r>
              <a:rPr lang="en-US"/>
              <a:t>Click to edit Master title style</a:t>
            </a:r>
          </a:p>
        </p:txBody>
      </p:sp>
      <p:sp>
        <p:nvSpPr>
          <p:cNvPr id="3" name="Text Placeholder 2"/>
          <p:cNvSpPr>
            <a:spLocks noGrp="1"/>
          </p:cNvSpPr>
          <p:nvPr>
            <p:ph type="body" sz="half" idx="1"/>
          </p:nvPr>
        </p:nvSpPr>
        <p:spPr>
          <a:xfrm>
            <a:off x="1066800" y="2057400"/>
            <a:ext cx="36957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2057400"/>
            <a:ext cx="36957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1905000" y="6629400"/>
            <a:ext cx="2590800" cy="228600"/>
          </a:xfrm>
        </p:spPr>
        <p:txBody>
          <a:bodyPr/>
          <a:lstStyle>
            <a:lvl1pPr>
              <a:defRPr>
                <a:latin typeface="Times New Roman" pitchFamily="1" charset="0"/>
              </a:defRPr>
            </a:lvl1pPr>
          </a:lstStyle>
          <a:p>
            <a:endParaRPr lang="en-US" dirty="0"/>
          </a:p>
        </p:txBody>
      </p:sp>
    </p:spTree>
    <p:extLst>
      <p:ext uri="{BB962C8B-B14F-4D97-AF65-F5344CB8AC3E}">
        <p14:creationId xmlns:p14="http://schemas.microsoft.com/office/powerpoint/2010/main" val="3894233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77ACE62F-A7E2-4CFB-82E2-D257D6E0AA69}"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586794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15EBFF-0A14-46A0-999E-9E4EE35BCA5B}"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207592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DC8314-C980-41B1-9B03-2E8811542750}"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2767742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026C9B-C98E-414A-96C3-27D09E96BC9C}"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30384336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321C04-AA12-4CE7-928B-7CD5161FE9BE}" type="datetime1">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1206517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0E782-5585-426E-9720-2116B791DDE8}" type="datetime1">
              <a:rPr lang="en-US" smtClean="0"/>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5844371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EE7F28-EA7F-4D8B-AAA5-027CAC210BBF}" type="datetime1">
              <a:rPr lang="en-US" smtClean="0"/>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30595390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A0EEC-212E-4EAD-8672-73205631B728}" type="datetime1">
              <a:rPr lang="en-US" smtClean="0"/>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5845374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E52CB07-C4D4-4ADF-9BDC-BB826AF6F85C}" type="datetime1">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20974876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52B064C-5C35-416A-A3BC-422B226AD67F}" type="datetime1">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28085653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3A3496-4824-416C-94B5-B3050EC03EE5}"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34744608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F16B08-347C-4E85-816B-BCB7C563AB45}"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9050674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543800" cy="1143000"/>
          </a:xfrm>
        </p:spPr>
        <p:txBody>
          <a:bodyPr/>
          <a:lstStyle/>
          <a:p>
            <a:r>
              <a:rPr lang="en-US"/>
              <a:t>Click to edit Master title style</a:t>
            </a:r>
          </a:p>
        </p:txBody>
      </p:sp>
      <p:sp>
        <p:nvSpPr>
          <p:cNvPr id="3" name="Text Placeholder 2"/>
          <p:cNvSpPr>
            <a:spLocks noGrp="1"/>
          </p:cNvSpPr>
          <p:nvPr>
            <p:ph type="body" sz="half" idx="1"/>
          </p:nvPr>
        </p:nvSpPr>
        <p:spPr>
          <a:xfrm>
            <a:off x="1066800" y="2057400"/>
            <a:ext cx="36957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2057400"/>
            <a:ext cx="3695700"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1905000" y="6629400"/>
            <a:ext cx="2590800" cy="228600"/>
          </a:xfrm>
        </p:spPr>
        <p:txBody>
          <a:bodyPr/>
          <a:lstStyle>
            <a:lvl1pPr>
              <a:defRPr>
                <a:latin typeface="Times New Roman" pitchFamily="1" charset="0"/>
              </a:defRPr>
            </a:lvl1pPr>
          </a:lstStyle>
          <a:p>
            <a:endParaRPr lang="en-US" dirty="0"/>
          </a:p>
        </p:txBody>
      </p:sp>
    </p:spTree>
    <p:extLst>
      <p:ext uri="{BB962C8B-B14F-4D97-AF65-F5344CB8AC3E}">
        <p14:creationId xmlns:p14="http://schemas.microsoft.com/office/powerpoint/2010/main" val="2738865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a:t>Click to edit Master title style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616FFE-6217-4EAC-A55A-208B709B1A6F}" type="datetime1">
              <a:rPr lang="en-US" smtClean="0"/>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126972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78A7D9-EB17-423E-A6F7-9E922FDC339F}" type="datetime1">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236641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33845" y="2507551"/>
            <a:ext cx="3867150"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7551"/>
            <a:ext cx="3886201"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CF01BB-14BA-440C-BDA0-338A19B9FE54}" type="datetime1">
              <a:rPr lang="en-US" smtClean="0"/>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C35BA5-0F40-4DB7-8B6C-A7E38A79E72C}"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26756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AFD3AB9-9A49-443C-81DC-FF63D5500613}" type="datetime1">
              <a:rPr lang="en-US" smtClean="0"/>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C35BA5-0F40-4DB7-8B6C-A7E38A79E72C}"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33107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4C999-A501-4C4D-A52C-F0E57B79D643}" type="datetime1">
              <a:rPr lang="en-US" smtClean="0"/>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4046539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en-US"/>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A0A75D6-0C0F-47B8-9A66-CA3A8D347153}" type="datetime1">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3962915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5D3E5E-AB26-4A3D-BF64-6F21B4A90949}" type="datetime1">
              <a:rPr lang="en-US" smtClean="0"/>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C35BA5-0F40-4DB7-8B6C-A7E38A79E72C}" type="slidenum">
              <a:rPr lang="en-US" smtClean="0"/>
              <a:t>‹#›</a:t>
            </a:fld>
            <a:endParaRPr lang="en-US" dirty="0"/>
          </a:p>
        </p:txBody>
      </p:sp>
    </p:spTree>
    <p:extLst>
      <p:ext uri="{BB962C8B-B14F-4D97-AF65-F5344CB8AC3E}">
        <p14:creationId xmlns:p14="http://schemas.microsoft.com/office/powerpoint/2010/main" val="375608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6495BBD0-DEA6-4232-BEBE-924D9310D90B}" type="datetime1">
              <a:rPr lang="en-US" smtClean="0"/>
              <a:t>3/25/2020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01C35BA5-0F40-4DB7-8B6C-A7E38A79E72C}" type="slidenum">
              <a:rPr lang="en-US" smtClean="0"/>
              <a:t>‹#›</a:t>
            </a:fld>
            <a:endParaRPr lang="en-US" dirty="0"/>
          </a:p>
        </p:txBody>
      </p:sp>
    </p:spTree>
    <p:extLst>
      <p:ext uri="{BB962C8B-B14F-4D97-AF65-F5344CB8AC3E}">
        <p14:creationId xmlns:p14="http://schemas.microsoft.com/office/powerpoint/2010/main" val="2712814043"/>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 id="2147483832" r:id="rId17"/>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FDE8658-6B67-46CD-A68D-5E9D0CFAE73B}" type="datetime1">
              <a:rPr lang="en-US" smtClean="0"/>
              <a:t>3/25/2020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C35BA5-0F40-4DB7-8B6C-A7E38A79E72C}" type="slidenum">
              <a:rPr lang="en-US" smtClean="0"/>
              <a:t>‹#›</a:t>
            </a:fld>
            <a:endParaRPr lang="en-US" dirty="0"/>
          </a:p>
        </p:txBody>
      </p:sp>
    </p:spTree>
    <p:extLst>
      <p:ext uri="{BB962C8B-B14F-4D97-AF65-F5344CB8AC3E}">
        <p14:creationId xmlns:p14="http://schemas.microsoft.com/office/powerpoint/2010/main" val="3137877387"/>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91"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152401" y="685800"/>
            <a:ext cx="2334068" cy="5105400"/>
          </a:xfrm>
        </p:spPr>
        <p:txBody>
          <a:bodyPr>
            <a:normAutofit/>
          </a:bodyPr>
          <a:lstStyle/>
          <a:p>
            <a:r>
              <a:rPr lang="en-US" sz="4000" b="1" dirty="0">
                <a:solidFill>
                  <a:srgbClr val="FFFFFF"/>
                </a:solidFill>
              </a:rPr>
              <a:t>Ergo / Indoor Air Quality </a:t>
            </a:r>
          </a:p>
        </p:txBody>
      </p:sp>
      <p:sp>
        <p:nvSpPr>
          <p:cNvPr id="5" name="Slide Number Placeholder 4"/>
          <p:cNvSpPr>
            <a:spLocks noGrp="1"/>
          </p:cNvSpPr>
          <p:nvPr>
            <p:ph type="sldNum" sz="quarter" idx="12"/>
          </p:nvPr>
        </p:nvSpPr>
        <p:spPr>
          <a:xfrm>
            <a:off x="7699176" y="6309360"/>
            <a:ext cx="816173" cy="365125"/>
          </a:xfrm>
        </p:spPr>
        <p:txBody>
          <a:bodyPr>
            <a:normAutofit/>
          </a:bodyPr>
          <a:lstStyle/>
          <a:p>
            <a:pPr>
              <a:spcAft>
                <a:spcPts val="600"/>
              </a:spcAft>
            </a:pPr>
            <a:fld id="{01C35BA5-0F40-4DB7-8B6C-A7E38A79E72C}" type="slidenum">
              <a:rPr lang="en-US" sz="1000">
                <a:solidFill>
                  <a:prstClr val="black">
                    <a:tint val="75000"/>
                  </a:prstClr>
                </a:solidFill>
              </a:rPr>
              <a:pPr>
                <a:spcAft>
                  <a:spcPts val="600"/>
                </a:spcAft>
              </a:pPr>
              <a:t>1</a:t>
            </a:fld>
            <a:endParaRPr lang="en-US" sz="1000">
              <a:solidFill>
                <a:prstClr val="black">
                  <a:tint val="75000"/>
                </a:prstClr>
              </a:solidFill>
            </a:endParaRPr>
          </a:p>
        </p:txBody>
      </p:sp>
      <p:graphicFrame>
        <p:nvGraphicFramePr>
          <p:cNvPr id="7" name="Content Placeholder 2">
            <a:extLst>
              <a:ext uri="{FF2B5EF4-FFF2-40B4-BE49-F238E27FC236}">
                <a16:creationId xmlns:a16="http://schemas.microsoft.com/office/drawing/2014/main" id="{2AF88690-241D-4189-B61C-93C1DCDB933C}"/>
              </a:ext>
            </a:extLst>
          </p:cNvPr>
          <p:cNvGraphicFramePr>
            <a:graphicFrameLocks noGrp="1"/>
          </p:cNvGraphicFramePr>
          <p:nvPr>
            <p:ph idx="1"/>
            <p:extLst>
              <p:ext uri="{D42A27DB-BD31-4B8C-83A1-F6EECF244321}">
                <p14:modId xmlns:p14="http://schemas.microsoft.com/office/powerpoint/2010/main" val="1550499477"/>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6678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4660" name="Rectangle 4"/>
          <p:cNvSpPr>
            <a:spLocks noGrp="1" noChangeArrowheads="1"/>
          </p:cNvSpPr>
          <p:nvPr>
            <p:ph type="title"/>
          </p:nvPr>
        </p:nvSpPr>
        <p:spPr>
          <a:xfrm>
            <a:off x="3724072" y="629268"/>
            <a:ext cx="4939868" cy="1286160"/>
          </a:xfrm>
        </p:spPr>
        <p:txBody>
          <a:bodyPr vert="horz" lIns="91440" tIns="45720" rIns="91440" bIns="45720" rtlCol="0" anchor="b">
            <a:normAutofit/>
          </a:bodyPr>
          <a:lstStyle/>
          <a:p>
            <a:pPr defTabSz="914400">
              <a:defRPr/>
            </a:pPr>
            <a:r>
              <a:rPr lang="en-US" sz="4400" b="1"/>
              <a:t>Lateral Neck Stretch</a:t>
            </a:r>
          </a:p>
        </p:txBody>
      </p:sp>
      <p:sp>
        <p:nvSpPr>
          <p:cNvPr id="454661" name="Rectangle 5"/>
          <p:cNvSpPr>
            <a:spLocks noGrp="1" noChangeArrowheads="1"/>
          </p:cNvSpPr>
          <p:nvPr>
            <p:ph type="body" sz="half" idx="1"/>
          </p:nvPr>
        </p:nvSpPr>
        <p:spPr>
          <a:xfrm>
            <a:off x="3724073" y="2438400"/>
            <a:ext cx="4939867" cy="3785419"/>
          </a:xfrm>
        </p:spPr>
        <p:txBody>
          <a:bodyPr vert="horz" lIns="91440" tIns="45720" rIns="91440" bIns="45720" rtlCol="0">
            <a:normAutofit/>
          </a:bodyPr>
          <a:lstStyle/>
          <a:p>
            <a:pPr indent="-228600" defTabSz="914400">
              <a:defRPr/>
            </a:pPr>
            <a:r>
              <a:rPr lang="en-US" sz="1700" b="1"/>
              <a:t>Place one hand behind back and the other on top of head</a:t>
            </a:r>
          </a:p>
          <a:p>
            <a:pPr indent="-228600" defTabSz="914400">
              <a:defRPr/>
            </a:pPr>
            <a:endParaRPr lang="en-US" sz="1700" b="1"/>
          </a:p>
          <a:p>
            <a:pPr indent="-228600" defTabSz="914400">
              <a:defRPr/>
            </a:pPr>
            <a:r>
              <a:rPr lang="en-US" sz="1700" b="1"/>
              <a:t>Gently pull head to side until gentle stretch is felt on side of neck</a:t>
            </a:r>
          </a:p>
          <a:p>
            <a:pPr indent="-228600" defTabSz="914400">
              <a:defRPr/>
            </a:pPr>
            <a:endParaRPr lang="en-US" sz="1700" b="1"/>
          </a:p>
          <a:p>
            <a:pPr indent="-228600" defTabSz="914400">
              <a:defRPr/>
            </a:pPr>
            <a:r>
              <a:rPr lang="en-US" sz="1700" b="1"/>
              <a:t>Hold 10 seconds</a:t>
            </a:r>
          </a:p>
          <a:p>
            <a:pPr indent="-228600" defTabSz="914400">
              <a:defRPr/>
            </a:pPr>
            <a:endParaRPr lang="en-US" sz="1700" b="1"/>
          </a:p>
          <a:p>
            <a:pPr indent="-228600" defTabSz="914400">
              <a:defRPr/>
            </a:pPr>
            <a:r>
              <a:rPr lang="en-US" sz="1700" b="1"/>
              <a:t>Repeat with other side</a:t>
            </a:r>
          </a:p>
        </p:txBody>
      </p:sp>
      <p:pic>
        <p:nvPicPr>
          <p:cNvPr id="13317" name="Picture 7" descr="lateral neck stretch"/>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7151" r="19480"/>
          <a:stretch/>
        </p:blipFill>
        <p:spPr>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202" name="Straight Connector 201">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D69E6B"/>
            </a:solidFill>
          </a:ln>
        </p:spPr>
        <p:style>
          <a:lnRef idx="1">
            <a:schemeClr val="accent1"/>
          </a:lnRef>
          <a:fillRef idx="0">
            <a:schemeClr val="accent1"/>
          </a:fillRef>
          <a:effectRef idx="0">
            <a:schemeClr val="accent1"/>
          </a:effectRef>
          <a:fontRef idx="minor">
            <a:schemeClr val="tx1"/>
          </a:fontRef>
        </p:style>
      </p:cxnSp>
      <p:sp>
        <p:nvSpPr>
          <p:cNvPr id="13314" name="Slide Number Placeholder 6"/>
          <p:cNvSpPr>
            <a:spLocks noGrp="1"/>
          </p:cNvSpPr>
          <p:nvPr>
            <p:ph type="sldNum" sz="quarter" idx="4294967295"/>
          </p:nvPr>
        </p:nvSpPr>
        <p:spPr>
          <a:xfrm>
            <a:off x="7625281" y="6356350"/>
            <a:ext cx="890069" cy="365125"/>
          </a:xfrm>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defRPr/>
            </a:pPr>
            <a:fld id="{1FA4544C-D660-4995-A75C-4877094F69B8}" type="slidenum">
              <a:rPr lang="en-US" altLang="en-US" sz="1200">
                <a:solidFill>
                  <a:prstClr val="black">
                    <a:tint val="75000"/>
                  </a:prstClr>
                </a:solidFill>
                <a:latin typeface="Calibri" panose="020F0502020204030204"/>
              </a:rPr>
              <a:pPr>
                <a:spcAft>
                  <a:spcPts val="600"/>
                </a:spcAft>
                <a:defRPr/>
              </a:pPr>
              <a:t>10</a:t>
            </a:fld>
            <a:endParaRPr lang="en-US" alt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4183574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4836" name="Rectangle 4"/>
          <p:cNvSpPr>
            <a:spLocks noGrp="1" noChangeArrowheads="1"/>
          </p:cNvSpPr>
          <p:nvPr>
            <p:ph type="title"/>
          </p:nvPr>
        </p:nvSpPr>
        <p:spPr>
          <a:xfrm>
            <a:off x="3724072" y="629268"/>
            <a:ext cx="4939868" cy="1286160"/>
          </a:xfrm>
        </p:spPr>
        <p:txBody>
          <a:bodyPr vert="horz" lIns="91440" tIns="45720" rIns="91440" bIns="45720" rtlCol="0" anchor="b">
            <a:normAutofit/>
          </a:bodyPr>
          <a:lstStyle/>
          <a:p>
            <a:pPr defTabSz="914400">
              <a:defRPr/>
            </a:pPr>
            <a:r>
              <a:rPr lang="en-US" sz="4400" b="1"/>
              <a:t>Chest Bicep Stretch</a:t>
            </a:r>
          </a:p>
        </p:txBody>
      </p:sp>
      <p:sp>
        <p:nvSpPr>
          <p:cNvPr id="504837" name="Rectangle 5"/>
          <p:cNvSpPr>
            <a:spLocks noGrp="1" noChangeArrowheads="1"/>
          </p:cNvSpPr>
          <p:nvPr>
            <p:ph type="body" sz="half" idx="1"/>
          </p:nvPr>
        </p:nvSpPr>
        <p:spPr>
          <a:xfrm>
            <a:off x="3724073" y="2438400"/>
            <a:ext cx="4939867" cy="3785419"/>
          </a:xfrm>
        </p:spPr>
        <p:txBody>
          <a:bodyPr vert="horz" lIns="91440" tIns="45720" rIns="91440" bIns="45720" rtlCol="0">
            <a:normAutofit/>
          </a:bodyPr>
          <a:lstStyle/>
          <a:p>
            <a:pPr indent="-228600" defTabSz="914400">
              <a:defRPr/>
            </a:pPr>
            <a:r>
              <a:rPr lang="en-US" sz="1700" b="1"/>
              <a:t>Clasp hands behind back and gently reach away from back</a:t>
            </a:r>
          </a:p>
          <a:p>
            <a:pPr indent="-228600" defTabSz="914400">
              <a:defRPr/>
            </a:pPr>
            <a:endParaRPr lang="en-US" sz="1700" b="1"/>
          </a:p>
          <a:p>
            <a:pPr indent="-228600" defTabSz="914400">
              <a:defRPr/>
            </a:pPr>
            <a:r>
              <a:rPr lang="en-US" sz="1700" b="1"/>
              <a:t>Gentle stretch should be felt in front of shoulders and chest</a:t>
            </a:r>
          </a:p>
          <a:p>
            <a:pPr indent="-228600" defTabSz="914400">
              <a:defRPr/>
            </a:pPr>
            <a:endParaRPr lang="en-US" sz="1700" b="1"/>
          </a:p>
          <a:p>
            <a:pPr indent="-228600" defTabSz="914400">
              <a:defRPr/>
            </a:pPr>
            <a:r>
              <a:rPr lang="en-US" sz="1700" b="1"/>
              <a:t>Hold 10 seconds</a:t>
            </a:r>
          </a:p>
        </p:txBody>
      </p:sp>
      <p:pic>
        <p:nvPicPr>
          <p:cNvPr id="14341" name="Picture 7" descr="chest bicep stretch"/>
          <p:cNvPicPr>
            <a:picLocks noGrp="1" noChangeAspect="1" noChangeArrowheads="1"/>
          </p:cNvPicPr>
          <p:nvPr>
            <p:ph sz="half" idx="2"/>
          </p:nvPr>
        </p:nvPicPr>
        <p:blipFill rotWithShape="1">
          <a:blip r:embed="rId2" cstate="print">
            <a:extLst>
              <a:ext uri="{28A0092B-C50C-407E-A947-70E740481C1C}">
                <a14:useLocalDpi xmlns:a14="http://schemas.microsoft.com/office/drawing/2010/main" val="0"/>
              </a:ext>
            </a:extLst>
          </a:blip>
          <a:srcRect l="1286" r="27075" b="2"/>
          <a:stretch/>
        </p:blipFill>
        <p:spPr>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138" name="Straight Connector 137">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FBFF14"/>
            </a:solidFill>
          </a:ln>
        </p:spPr>
        <p:style>
          <a:lnRef idx="1">
            <a:schemeClr val="accent1"/>
          </a:lnRef>
          <a:fillRef idx="0">
            <a:schemeClr val="accent1"/>
          </a:fillRef>
          <a:effectRef idx="0">
            <a:schemeClr val="accent1"/>
          </a:effectRef>
          <a:fontRef idx="minor">
            <a:schemeClr val="tx1"/>
          </a:fontRef>
        </p:style>
      </p:cxnSp>
      <p:sp>
        <p:nvSpPr>
          <p:cNvPr id="14338" name="Slide Number Placeholder 6"/>
          <p:cNvSpPr>
            <a:spLocks noGrp="1"/>
          </p:cNvSpPr>
          <p:nvPr>
            <p:ph type="sldNum" sz="quarter" idx="4294967295"/>
          </p:nvPr>
        </p:nvSpPr>
        <p:spPr>
          <a:xfrm>
            <a:off x="7625281" y="6356350"/>
            <a:ext cx="890069" cy="365125"/>
          </a:xfrm>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defRPr/>
            </a:pPr>
            <a:fld id="{2591D92A-9DC8-4D4C-9D76-AE39C1DD89EE}" type="slidenum">
              <a:rPr lang="en-US" altLang="en-US" sz="1200">
                <a:solidFill>
                  <a:prstClr val="black">
                    <a:tint val="75000"/>
                  </a:prstClr>
                </a:solidFill>
                <a:latin typeface="Calibri" panose="020F0502020204030204"/>
              </a:rPr>
              <a:pPr>
                <a:spcAft>
                  <a:spcPts val="600"/>
                </a:spcAft>
                <a:defRPr/>
              </a:pPr>
              <a:t>11</a:t>
            </a:fld>
            <a:endParaRPr lang="en-US" alt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3843954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04" name="Rectangle 4"/>
          <p:cNvSpPr>
            <a:spLocks noGrp="1" noChangeArrowheads="1"/>
          </p:cNvSpPr>
          <p:nvPr>
            <p:ph type="title"/>
          </p:nvPr>
        </p:nvSpPr>
        <p:spPr>
          <a:xfrm>
            <a:off x="3724072" y="629268"/>
            <a:ext cx="4939868" cy="1286160"/>
          </a:xfrm>
        </p:spPr>
        <p:txBody>
          <a:bodyPr vert="horz" lIns="91440" tIns="45720" rIns="91440" bIns="45720" rtlCol="0" anchor="b">
            <a:normAutofit/>
          </a:bodyPr>
          <a:lstStyle/>
          <a:p>
            <a:pPr defTabSz="914400">
              <a:defRPr/>
            </a:pPr>
            <a:r>
              <a:rPr lang="en-US" sz="4400" b="1"/>
              <a:t>Upper Back Stretch</a:t>
            </a:r>
          </a:p>
        </p:txBody>
      </p:sp>
      <p:sp>
        <p:nvSpPr>
          <p:cNvPr id="460805" name="Rectangle 5"/>
          <p:cNvSpPr>
            <a:spLocks noGrp="1" noChangeArrowheads="1"/>
          </p:cNvSpPr>
          <p:nvPr>
            <p:ph type="body" sz="half" idx="1"/>
          </p:nvPr>
        </p:nvSpPr>
        <p:spPr>
          <a:xfrm>
            <a:off x="3724073" y="2438400"/>
            <a:ext cx="4939867" cy="3785419"/>
          </a:xfrm>
        </p:spPr>
        <p:txBody>
          <a:bodyPr vert="horz" lIns="91440" tIns="45720" rIns="91440" bIns="45720" rtlCol="0">
            <a:normAutofit/>
          </a:bodyPr>
          <a:lstStyle/>
          <a:p>
            <a:pPr indent="-228600" defTabSz="914400">
              <a:defRPr/>
            </a:pPr>
            <a:r>
              <a:rPr lang="en-US" sz="1700" b="1"/>
              <a:t>Clasp hands together in front</a:t>
            </a:r>
          </a:p>
          <a:p>
            <a:pPr indent="-228600" defTabSz="914400">
              <a:defRPr/>
            </a:pPr>
            <a:endParaRPr lang="en-US" sz="1700" b="1"/>
          </a:p>
          <a:p>
            <a:pPr indent="-228600" defTabSz="914400">
              <a:defRPr/>
            </a:pPr>
            <a:r>
              <a:rPr lang="en-US" sz="1700" b="1"/>
              <a:t>Reach away from your body</a:t>
            </a:r>
          </a:p>
          <a:p>
            <a:pPr indent="-228600" defTabSz="914400">
              <a:defRPr/>
            </a:pPr>
            <a:endParaRPr lang="en-US" sz="1700" b="1"/>
          </a:p>
          <a:p>
            <a:pPr indent="-228600" defTabSz="914400">
              <a:defRPr/>
            </a:pPr>
            <a:r>
              <a:rPr lang="en-US" sz="1700" b="1"/>
              <a:t>Gently bend neck down</a:t>
            </a:r>
          </a:p>
          <a:p>
            <a:pPr indent="-228600" defTabSz="914400">
              <a:defRPr/>
            </a:pPr>
            <a:endParaRPr lang="en-US" sz="1700" b="1"/>
          </a:p>
          <a:p>
            <a:pPr indent="-228600" defTabSz="914400">
              <a:defRPr/>
            </a:pPr>
            <a:r>
              <a:rPr lang="en-US" sz="1700" b="1"/>
              <a:t>Stretch should be felt in upper back and lower neck</a:t>
            </a:r>
          </a:p>
          <a:p>
            <a:pPr indent="-228600" defTabSz="914400">
              <a:defRPr/>
            </a:pPr>
            <a:endParaRPr lang="en-US" sz="1700" b="1"/>
          </a:p>
          <a:p>
            <a:pPr indent="-228600" defTabSz="914400">
              <a:defRPr/>
            </a:pPr>
            <a:r>
              <a:rPr lang="en-US" sz="1700" b="1"/>
              <a:t>Hold 10 seconds</a:t>
            </a:r>
          </a:p>
        </p:txBody>
      </p:sp>
      <p:pic>
        <p:nvPicPr>
          <p:cNvPr id="15365" name="Picture 7" descr="upper back stretch"/>
          <p:cNvPicPr>
            <a:picLocks noGrp="1" noChangeAspect="1" noChangeArrowheads="1"/>
          </p:cNvPicPr>
          <p:nvPr>
            <p:ph sz="half" idx="2"/>
          </p:nvPr>
        </p:nvPicPr>
        <p:blipFill rotWithShape="1">
          <a:blip r:embed="rId2" cstate="print">
            <a:extLst>
              <a:ext uri="{28A0092B-C50C-407E-A947-70E740481C1C}">
                <a14:useLocalDpi xmlns:a14="http://schemas.microsoft.com/office/drawing/2010/main" val="0"/>
              </a:ext>
            </a:extLst>
          </a:blip>
          <a:srcRect l="28386" r="6828"/>
          <a:stretch/>
        </p:blipFill>
        <p:spPr>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138" name="Straight Connector 137">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C19061"/>
            </a:solidFill>
          </a:ln>
        </p:spPr>
        <p:style>
          <a:lnRef idx="1">
            <a:schemeClr val="accent1"/>
          </a:lnRef>
          <a:fillRef idx="0">
            <a:schemeClr val="accent1"/>
          </a:fillRef>
          <a:effectRef idx="0">
            <a:schemeClr val="accent1"/>
          </a:effectRef>
          <a:fontRef idx="minor">
            <a:schemeClr val="tx1"/>
          </a:fontRef>
        </p:style>
      </p:cxnSp>
      <p:sp>
        <p:nvSpPr>
          <p:cNvPr id="15362" name="Slide Number Placeholder 6"/>
          <p:cNvSpPr>
            <a:spLocks noGrp="1"/>
          </p:cNvSpPr>
          <p:nvPr>
            <p:ph type="sldNum" sz="quarter" idx="4294967295"/>
          </p:nvPr>
        </p:nvSpPr>
        <p:spPr>
          <a:xfrm>
            <a:off x="7625281" y="6356350"/>
            <a:ext cx="890069" cy="365125"/>
          </a:xfrm>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defRPr/>
            </a:pPr>
            <a:fld id="{DE8A6DE9-8601-406E-9E6F-4D48B31DB874}" type="slidenum">
              <a:rPr lang="en-US" altLang="en-US" sz="1200">
                <a:solidFill>
                  <a:prstClr val="black">
                    <a:tint val="75000"/>
                  </a:prstClr>
                </a:solidFill>
                <a:latin typeface="Calibri" panose="020F0502020204030204"/>
              </a:rPr>
              <a:pPr>
                <a:spcAft>
                  <a:spcPts val="600"/>
                </a:spcAft>
                <a:defRPr/>
              </a:pPr>
              <a:t>12</a:t>
            </a:fld>
            <a:endParaRPr lang="en-US" alt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3197464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6948" name="Rectangle 4"/>
          <p:cNvSpPr>
            <a:spLocks noGrp="1" noChangeArrowheads="1"/>
          </p:cNvSpPr>
          <p:nvPr>
            <p:ph type="title"/>
          </p:nvPr>
        </p:nvSpPr>
        <p:spPr>
          <a:xfrm>
            <a:off x="3724072" y="629268"/>
            <a:ext cx="4939868" cy="1286160"/>
          </a:xfrm>
        </p:spPr>
        <p:txBody>
          <a:bodyPr vert="horz" lIns="91440" tIns="45720" rIns="91440" bIns="45720" rtlCol="0" anchor="b">
            <a:normAutofit/>
          </a:bodyPr>
          <a:lstStyle/>
          <a:p>
            <a:pPr defTabSz="914400">
              <a:defRPr/>
            </a:pPr>
            <a:r>
              <a:rPr lang="en-US" sz="4100" b="1"/>
              <a:t>Back Extension Stretch</a:t>
            </a:r>
          </a:p>
        </p:txBody>
      </p:sp>
      <p:sp>
        <p:nvSpPr>
          <p:cNvPr id="466949" name="Rectangle 5"/>
          <p:cNvSpPr>
            <a:spLocks noGrp="1" noChangeArrowheads="1"/>
          </p:cNvSpPr>
          <p:nvPr>
            <p:ph type="body" sz="half" idx="1"/>
          </p:nvPr>
        </p:nvSpPr>
        <p:spPr>
          <a:xfrm>
            <a:off x="3724073" y="2438400"/>
            <a:ext cx="4939867" cy="3785419"/>
          </a:xfrm>
        </p:spPr>
        <p:txBody>
          <a:bodyPr vert="horz" lIns="91440" tIns="45720" rIns="91440" bIns="45720" rtlCol="0">
            <a:normAutofit/>
          </a:bodyPr>
          <a:lstStyle/>
          <a:p>
            <a:pPr indent="-228600" defTabSz="914400">
              <a:defRPr/>
            </a:pPr>
            <a:r>
              <a:rPr lang="en-US" sz="1700" b="1"/>
              <a:t>Place hands on hips and gently bend torso backwards</a:t>
            </a:r>
          </a:p>
          <a:p>
            <a:pPr indent="-228600" defTabSz="914400">
              <a:defRPr/>
            </a:pPr>
            <a:endParaRPr lang="en-US" sz="1700" b="1"/>
          </a:p>
          <a:p>
            <a:pPr indent="-228600" defTabSz="914400">
              <a:defRPr/>
            </a:pPr>
            <a:r>
              <a:rPr lang="en-US" sz="1700" b="1"/>
              <a:t>Stretch should be felt in front of torso and possibly in low back</a:t>
            </a:r>
          </a:p>
          <a:p>
            <a:pPr indent="-228600" defTabSz="914400">
              <a:defRPr/>
            </a:pPr>
            <a:endParaRPr lang="en-US" sz="1700" b="1"/>
          </a:p>
          <a:p>
            <a:pPr indent="-228600" defTabSz="914400">
              <a:defRPr/>
            </a:pPr>
            <a:r>
              <a:rPr lang="en-US" sz="1700" b="1"/>
              <a:t>Hold 10 seconds</a:t>
            </a:r>
          </a:p>
        </p:txBody>
      </p:sp>
      <p:pic>
        <p:nvPicPr>
          <p:cNvPr id="19461" name="Picture 7" descr="back extension stretch"/>
          <p:cNvPicPr>
            <a:picLocks noGrp="1" noChangeAspect="1" noChangeArrowheads="1"/>
          </p:cNvPicPr>
          <p:nvPr>
            <p:ph sz="half" idx="2"/>
          </p:nvPr>
        </p:nvPicPr>
        <p:blipFill rotWithShape="1">
          <a:blip r:embed="rId2" cstate="print">
            <a:extLst>
              <a:ext uri="{28A0092B-C50C-407E-A947-70E740481C1C}">
                <a14:useLocalDpi xmlns:a14="http://schemas.microsoft.com/office/drawing/2010/main" val="0"/>
              </a:ext>
            </a:extLst>
          </a:blip>
          <a:srcRect l="22881" r="26423"/>
          <a:stretch/>
        </p:blipFill>
        <p:spPr>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76" name="Straight Connector 75">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F6A743"/>
            </a:solidFill>
          </a:ln>
        </p:spPr>
        <p:style>
          <a:lnRef idx="1">
            <a:schemeClr val="accent1"/>
          </a:lnRef>
          <a:fillRef idx="0">
            <a:schemeClr val="accent1"/>
          </a:fillRef>
          <a:effectRef idx="0">
            <a:schemeClr val="accent1"/>
          </a:effectRef>
          <a:fontRef idx="minor">
            <a:schemeClr val="tx1"/>
          </a:fontRef>
        </p:style>
      </p:cxnSp>
      <p:sp>
        <p:nvSpPr>
          <p:cNvPr id="19458" name="Slide Number Placeholder 6"/>
          <p:cNvSpPr>
            <a:spLocks noGrp="1"/>
          </p:cNvSpPr>
          <p:nvPr>
            <p:ph type="sldNum" sz="quarter" idx="4294967295"/>
          </p:nvPr>
        </p:nvSpPr>
        <p:spPr>
          <a:xfrm>
            <a:off x="7625281" y="6356350"/>
            <a:ext cx="890069" cy="365125"/>
          </a:xfrm>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defRPr/>
            </a:pPr>
            <a:fld id="{659748AE-4102-4A32-9E0E-BCCD211A5661}" type="slidenum">
              <a:rPr lang="en-US" altLang="en-US" sz="1200">
                <a:solidFill>
                  <a:prstClr val="black">
                    <a:tint val="75000"/>
                  </a:prstClr>
                </a:solidFill>
                <a:latin typeface="Calibri" panose="020F0502020204030204"/>
              </a:rPr>
              <a:pPr>
                <a:spcAft>
                  <a:spcPts val="600"/>
                </a:spcAft>
                <a:defRPr/>
              </a:pPr>
              <a:t>13</a:t>
            </a:fld>
            <a:endParaRPr lang="en-US" alt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921277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7124" name="Rectangle 4"/>
          <p:cNvSpPr>
            <a:spLocks noGrp="1" noChangeArrowheads="1"/>
          </p:cNvSpPr>
          <p:nvPr>
            <p:ph type="title"/>
          </p:nvPr>
        </p:nvSpPr>
        <p:spPr>
          <a:xfrm>
            <a:off x="3724072" y="629268"/>
            <a:ext cx="4939868" cy="1286160"/>
          </a:xfrm>
        </p:spPr>
        <p:txBody>
          <a:bodyPr vert="horz" lIns="91440" tIns="45720" rIns="91440" bIns="45720" rtlCol="0" anchor="b">
            <a:normAutofit/>
          </a:bodyPr>
          <a:lstStyle/>
          <a:p>
            <a:pPr defTabSz="914400">
              <a:defRPr/>
            </a:pPr>
            <a:r>
              <a:rPr lang="en-US" sz="4100" b="1"/>
              <a:t>Neck Shoulder Stretch</a:t>
            </a:r>
          </a:p>
        </p:txBody>
      </p:sp>
      <p:sp>
        <p:nvSpPr>
          <p:cNvPr id="517125" name="Rectangle 5"/>
          <p:cNvSpPr>
            <a:spLocks noGrp="1" noChangeArrowheads="1"/>
          </p:cNvSpPr>
          <p:nvPr>
            <p:ph type="body" sz="half" idx="1"/>
          </p:nvPr>
        </p:nvSpPr>
        <p:spPr>
          <a:xfrm>
            <a:off x="3724073" y="2438400"/>
            <a:ext cx="4939867" cy="3785419"/>
          </a:xfrm>
        </p:spPr>
        <p:txBody>
          <a:bodyPr vert="horz" lIns="91440" tIns="45720" rIns="91440" bIns="45720" rtlCol="0">
            <a:normAutofit/>
          </a:bodyPr>
          <a:lstStyle/>
          <a:p>
            <a:pPr indent="-228600" defTabSz="914400">
              <a:defRPr/>
            </a:pPr>
            <a:r>
              <a:rPr lang="en-US" sz="1700"/>
              <a:t>Place one arm behind back and other on top of head</a:t>
            </a:r>
          </a:p>
          <a:p>
            <a:pPr indent="-228600" defTabSz="914400">
              <a:defRPr/>
            </a:pPr>
            <a:endParaRPr lang="en-US" sz="1700"/>
          </a:p>
          <a:p>
            <a:pPr indent="-228600" defTabSz="914400">
              <a:defRPr/>
            </a:pPr>
            <a:r>
              <a:rPr lang="en-US" sz="1700"/>
              <a:t>Gently pull head forward and towards underarm until stretch is felt in back and/or side of neck</a:t>
            </a:r>
          </a:p>
          <a:p>
            <a:pPr indent="-228600" defTabSz="914400">
              <a:defRPr/>
            </a:pPr>
            <a:endParaRPr lang="en-US" sz="1700"/>
          </a:p>
          <a:p>
            <a:pPr indent="-228600" defTabSz="914400">
              <a:defRPr/>
            </a:pPr>
            <a:r>
              <a:rPr lang="en-US" sz="1700"/>
              <a:t>Hold 10 seconds</a:t>
            </a:r>
          </a:p>
          <a:p>
            <a:pPr indent="-228600" defTabSz="914400">
              <a:defRPr/>
            </a:pPr>
            <a:endParaRPr lang="en-US" sz="1700"/>
          </a:p>
          <a:p>
            <a:pPr indent="-228600" defTabSz="914400">
              <a:defRPr/>
            </a:pPr>
            <a:r>
              <a:rPr lang="en-US" sz="1700"/>
              <a:t>Repeat with other side</a:t>
            </a:r>
          </a:p>
        </p:txBody>
      </p:sp>
      <p:pic>
        <p:nvPicPr>
          <p:cNvPr id="25605" name="Picture 7" descr="levator scapula stretch"/>
          <p:cNvPicPr>
            <a:picLocks noGrp="1" noChangeAspect="1" noChangeArrowheads="1"/>
          </p:cNvPicPr>
          <p:nvPr>
            <p:ph sz="half" idx="2"/>
          </p:nvPr>
        </p:nvPicPr>
        <p:blipFill rotWithShape="1">
          <a:blip r:embed="rId2" cstate="print">
            <a:extLst>
              <a:ext uri="{28A0092B-C50C-407E-A947-70E740481C1C}">
                <a14:useLocalDpi xmlns:a14="http://schemas.microsoft.com/office/drawing/2010/main" val="0"/>
              </a:ext>
            </a:extLst>
          </a:blip>
          <a:srcRect l="11763" r="5015" b="2"/>
          <a:stretch/>
        </p:blipFill>
        <p:spPr>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138" name="Straight Connector 137">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E9DA83"/>
            </a:solidFill>
          </a:ln>
        </p:spPr>
        <p:style>
          <a:lnRef idx="1">
            <a:schemeClr val="accent1"/>
          </a:lnRef>
          <a:fillRef idx="0">
            <a:schemeClr val="accent1"/>
          </a:fillRef>
          <a:effectRef idx="0">
            <a:schemeClr val="accent1"/>
          </a:effectRef>
          <a:fontRef idx="minor">
            <a:schemeClr val="tx1"/>
          </a:fontRef>
        </p:style>
      </p:cxnSp>
      <p:sp>
        <p:nvSpPr>
          <p:cNvPr id="25602" name="Slide Number Placeholder 6"/>
          <p:cNvSpPr>
            <a:spLocks noGrp="1"/>
          </p:cNvSpPr>
          <p:nvPr>
            <p:ph type="sldNum" sz="quarter" idx="4294967295"/>
          </p:nvPr>
        </p:nvSpPr>
        <p:spPr>
          <a:xfrm>
            <a:off x="7625281" y="6356350"/>
            <a:ext cx="890069" cy="365125"/>
          </a:xfrm>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defRPr/>
            </a:pPr>
            <a:fld id="{35FFAEC0-2F42-4F46-B500-ACD049910071}" type="slidenum">
              <a:rPr lang="en-US" altLang="en-US" sz="1200">
                <a:solidFill>
                  <a:prstClr val="black">
                    <a:tint val="75000"/>
                  </a:prstClr>
                </a:solidFill>
                <a:latin typeface="Calibri" panose="020F0502020204030204"/>
              </a:rPr>
              <a:pPr>
                <a:spcAft>
                  <a:spcPts val="600"/>
                </a:spcAft>
                <a:defRPr/>
              </a:pPr>
              <a:t>14</a:t>
            </a:fld>
            <a:endParaRPr lang="en-US" alt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1789791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9172" name="Rectangle 4"/>
          <p:cNvSpPr>
            <a:spLocks noGrp="1" noChangeArrowheads="1"/>
          </p:cNvSpPr>
          <p:nvPr>
            <p:ph type="title"/>
          </p:nvPr>
        </p:nvSpPr>
        <p:spPr>
          <a:xfrm>
            <a:off x="3724072" y="629268"/>
            <a:ext cx="4939868" cy="1286160"/>
          </a:xfrm>
        </p:spPr>
        <p:txBody>
          <a:bodyPr vert="horz" lIns="91440" tIns="45720" rIns="91440" bIns="45720" rtlCol="0" anchor="b">
            <a:normAutofit/>
          </a:bodyPr>
          <a:lstStyle/>
          <a:p>
            <a:pPr defTabSz="914400">
              <a:defRPr/>
            </a:pPr>
            <a:r>
              <a:rPr lang="en-US" sz="4400" b="1"/>
              <a:t>Shoulder Stretch</a:t>
            </a:r>
          </a:p>
        </p:txBody>
      </p:sp>
      <p:sp>
        <p:nvSpPr>
          <p:cNvPr id="519173" name="Rectangle 5"/>
          <p:cNvSpPr>
            <a:spLocks noGrp="1" noChangeArrowheads="1"/>
          </p:cNvSpPr>
          <p:nvPr>
            <p:ph type="body" sz="half" idx="1"/>
          </p:nvPr>
        </p:nvSpPr>
        <p:spPr>
          <a:xfrm>
            <a:off x="3724073" y="2438400"/>
            <a:ext cx="4939867" cy="3785419"/>
          </a:xfrm>
        </p:spPr>
        <p:txBody>
          <a:bodyPr vert="horz" lIns="91440" tIns="45720" rIns="91440" bIns="45720" rtlCol="0">
            <a:normAutofit/>
          </a:bodyPr>
          <a:lstStyle/>
          <a:p>
            <a:pPr indent="-228600" defTabSz="914400">
              <a:defRPr/>
            </a:pPr>
            <a:r>
              <a:rPr lang="en-US" sz="1700" b="1"/>
              <a:t>Gently pull arm across body while looking over shoulder</a:t>
            </a:r>
          </a:p>
          <a:p>
            <a:pPr indent="-228600" defTabSz="914400">
              <a:defRPr/>
            </a:pPr>
            <a:endParaRPr lang="en-US" sz="1700" b="1"/>
          </a:p>
          <a:p>
            <a:pPr indent="-228600" defTabSz="914400">
              <a:defRPr/>
            </a:pPr>
            <a:r>
              <a:rPr lang="en-US" sz="1700" b="1"/>
              <a:t>Hold 10 seconds</a:t>
            </a:r>
          </a:p>
          <a:p>
            <a:pPr indent="-228600" defTabSz="914400">
              <a:defRPr/>
            </a:pPr>
            <a:endParaRPr lang="en-US" sz="1700" b="1"/>
          </a:p>
          <a:p>
            <a:pPr indent="-228600" defTabSz="914400">
              <a:defRPr/>
            </a:pPr>
            <a:r>
              <a:rPr lang="en-US" sz="1700" b="1"/>
              <a:t>Repeat with other side</a:t>
            </a:r>
          </a:p>
        </p:txBody>
      </p:sp>
      <p:pic>
        <p:nvPicPr>
          <p:cNvPr id="26629" name="Picture 7" descr="posterior shoulder stretch"/>
          <p:cNvPicPr>
            <a:picLocks noGrp="1" noChangeAspect="1" noChangeArrowheads="1"/>
          </p:cNvPicPr>
          <p:nvPr>
            <p:ph sz="half" idx="2"/>
          </p:nvPr>
        </p:nvPicPr>
        <p:blipFill rotWithShape="1">
          <a:blip r:embed="rId2" cstate="print">
            <a:extLst>
              <a:ext uri="{28A0092B-C50C-407E-A947-70E740481C1C}">
                <a14:useLocalDpi xmlns:a14="http://schemas.microsoft.com/office/drawing/2010/main" val="0"/>
              </a:ext>
            </a:extLst>
          </a:blip>
          <a:srcRect l="32902" r="16403"/>
          <a:stretch/>
        </p:blipFill>
        <p:spPr>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138" name="Straight Connector 137">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FFB133"/>
            </a:solidFill>
          </a:ln>
        </p:spPr>
        <p:style>
          <a:lnRef idx="1">
            <a:schemeClr val="accent1"/>
          </a:lnRef>
          <a:fillRef idx="0">
            <a:schemeClr val="accent1"/>
          </a:fillRef>
          <a:effectRef idx="0">
            <a:schemeClr val="accent1"/>
          </a:effectRef>
          <a:fontRef idx="minor">
            <a:schemeClr val="tx1"/>
          </a:fontRef>
        </p:style>
      </p:cxnSp>
      <p:sp>
        <p:nvSpPr>
          <p:cNvPr id="26626" name="Slide Number Placeholder 6"/>
          <p:cNvSpPr>
            <a:spLocks noGrp="1"/>
          </p:cNvSpPr>
          <p:nvPr>
            <p:ph type="sldNum" sz="quarter" idx="4294967295"/>
          </p:nvPr>
        </p:nvSpPr>
        <p:spPr>
          <a:xfrm>
            <a:off x="7625281" y="6356350"/>
            <a:ext cx="890069" cy="365125"/>
          </a:xfrm>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defRPr/>
            </a:pPr>
            <a:fld id="{974D146E-991B-480F-8EBA-DD7E98BD2B2E}" type="slidenum">
              <a:rPr lang="en-US" altLang="en-US" sz="1200">
                <a:solidFill>
                  <a:prstClr val="black">
                    <a:tint val="75000"/>
                  </a:prstClr>
                </a:solidFill>
                <a:latin typeface="Calibri" panose="020F0502020204030204"/>
              </a:rPr>
              <a:pPr>
                <a:spcAft>
                  <a:spcPts val="600"/>
                </a:spcAft>
                <a:defRPr/>
              </a:pPr>
              <a:t>15</a:t>
            </a:fld>
            <a:endParaRPr lang="en-US" alt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297189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21220" name="Rectangle 4"/>
          <p:cNvSpPr>
            <a:spLocks noGrp="1" noChangeArrowheads="1"/>
          </p:cNvSpPr>
          <p:nvPr>
            <p:ph type="title"/>
          </p:nvPr>
        </p:nvSpPr>
        <p:spPr>
          <a:xfrm>
            <a:off x="4990200" y="1396289"/>
            <a:ext cx="3754752" cy="1325563"/>
          </a:xfrm>
        </p:spPr>
        <p:txBody>
          <a:bodyPr vert="horz" lIns="91440" tIns="45720" rIns="91440" bIns="45720" rtlCol="0" anchor="ctr">
            <a:normAutofit/>
          </a:bodyPr>
          <a:lstStyle/>
          <a:p>
            <a:pPr defTabSz="914400">
              <a:defRPr/>
            </a:pPr>
            <a:r>
              <a:rPr lang="en-US" sz="4400" b="1" kern="1200">
                <a:solidFill>
                  <a:schemeClr val="tx1"/>
                </a:solidFill>
                <a:latin typeface="+mj-lt"/>
                <a:ea typeface="+mj-ea"/>
                <a:cs typeface="+mj-cs"/>
              </a:rPr>
              <a:t>Forearm Stretch</a:t>
            </a:r>
          </a:p>
        </p:txBody>
      </p:sp>
      <p:sp>
        <p:nvSpPr>
          <p:cNvPr id="76" name="Freeform: Shape 75">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Freeform: Shape 77">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518115"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7653" name="Picture 7" descr="wrist extensor fist stretch"/>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273180" y="1980245"/>
            <a:ext cx="3078957" cy="143171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0" name="Slide Number Placeholder 6"/>
          <p:cNvSpPr>
            <a:spLocks noGrp="1"/>
          </p:cNvSpPr>
          <p:nvPr>
            <p:ph type="sldNum" sz="quarter" idx="4294967295"/>
          </p:nvPr>
        </p:nvSpPr>
        <p:spPr>
          <a:xfrm>
            <a:off x="8649222" y="6309360"/>
            <a:ext cx="494778" cy="548640"/>
          </a:xfrm>
          <a:prstGeom prst="ellipse">
            <a:avLst/>
          </a:prstGeom>
          <a:solidFill>
            <a:srgbClr val="B54C32"/>
          </a:solidFill>
        </p:spPr>
        <p:txBody>
          <a:bodyPr vert="horz" lIns="91440" tIns="45720" rIns="91440" bIns="45720" rtlCol="0" anchor="ctr">
            <a:normAutofit fontScale="92500"/>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lgn="ctr">
              <a:spcAft>
                <a:spcPts val="600"/>
              </a:spcAft>
            </a:pPr>
            <a:fld id="{3134B702-BB39-47DB-B6E2-0D3F5F7F7D53}" type="slidenum">
              <a:rPr lang="en-US" altLang="en-US" sz="1300">
                <a:solidFill>
                  <a:srgbClr val="FFFFFF"/>
                </a:solidFill>
                <a:latin typeface="+mn-lt"/>
              </a:rPr>
              <a:pPr algn="ctr">
                <a:spcAft>
                  <a:spcPts val="600"/>
                </a:spcAft>
              </a:pPr>
              <a:t>16</a:t>
            </a:fld>
            <a:endParaRPr lang="en-US" altLang="en-US" sz="1300">
              <a:solidFill>
                <a:srgbClr val="FFFFFF"/>
              </a:solidFill>
              <a:latin typeface="+mn-lt"/>
            </a:endParaRPr>
          </a:p>
        </p:txBody>
      </p:sp>
      <p:sp>
        <p:nvSpPr>
          <p:cNvPr id="521221" name="Rectangle 5"/>
          <p:cNvSpPr>
            <a:spLocks noGrp="1" noChangeArrowheads="1"/>
          </p:cNvSpPr>
          <p:nvPr>
            <p:ph type="body" sz="half" idx="1"/>
          </p:nvPr>
        </p:nvSpPr>
        <p:spPr>
          <a:xfrm>
            <a:off x="4993533" y="2871982"/>
            <a:ext cx="3754752" cy="3181684"/>
          </a:xfrm>
        </p:spPr>
        <p:txBody>
          <a:bodyPr vert="horz" lIns="91440" tIns="45720" rIns="91440" bIns="45720" rtlCol="0" anchor="t">
            <a:normAutofit/>
          </a:bodyPr>
          <a:lstStyle/>
          <a:p>
            <a:pPr indent="-228600" defTabSz="914400">
              <a:defRPr/>
            </a:pPr>
            <a:r>
              <a:rPr lang="en-US" sz="1600" b="1"/>
              <a:t>Palms down, make a fist and flex the wrists down while keeping the elbows straight</a:t>
            </a:r>
          </a:p>
          <a:p>
            <a:pPr indent="-228600" defTabSz="914400">
              <a:defRPr/>
            </a:pPr>
            <a:endParaRPr lang="en-US" sz="1600" b="1"/>
          </a:p>
          <a:p>
            <a:pPr indent="-228600" defTabSz="914400">
              <a:defRPr/>
            </a:pPr>
            <a:r>
              <a:rPr lang="en-US" sz="1600" b="1"/>
              <a:t>Hold 10 seconds</a:t>
            </a:r>
          </a:p>
          <a:p>
            <a:pPr indent="-228600" defTabSz="914400">
              <a:defRPr/>
            </a:pPr>
            <a:endParaRPr lang="en-US" sz="1600"/>
          </a:p>
        </p:txBody>
      </p:sp>
    </p:spTree>
    <p:extLst>
      <p:ext uri="{BB962C8B-B14F-4D97-AF65-F5344CB8AC3E}">
        <p14:creationId xmlns:p14="http://schemas.microsoft.com/office/powerpoint/2010/main" val="409414728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3268" name="Rectangle 4"/>
          <p:cNvSpPr>
            <a:spLocks noGrp="1" noChangeArrowheads="1"/>
          </p:cNvSpPr>
          <p:nvPr>
            <p:ph type="title"/>
          </p:nvPr>
        </p:nvSpPr>
        <p:spPr>
          <a:xfrm>
            <a:off x="3724072" y="629268"/>
            <a:ext cx="4939868" cy="1286160"/>
          </a:xfrm>
        </p:spPr>
        <p:txBody>
          <a:bodyPr vert="horz" lIns="91440" tIns="45720" rIns="91440" bIns="45720" rtlCol="0" anchor="b">
            <a:normAutofit/>
          </a:bodyPr>
          <a:lstStyle/>
          <a:p>
            <a:pPr defTabSz="914400">
              <a:defRPr/>
            </a:pPr>
            <a:r>
              <a:rPr lang="en-US" sz="4400"/>
              <a:t>Tri</a:t>
            </a:r>
            <a:r>
              <a:rPr lang="en-US" sz="4400" b="1"/>
              <a:t>cep Stretch</a:t>
            </a:r>
          </a:p>
        </p:txBody>
      </p:sp>
      <p:sp>
        <p:nvSpPr>
          <p:cNvPr id="523269" name="Rectangle 5"/>
          <p:cNvSpPr>
            <a:spLocks noGrp="1" noChangeArrowheads="1"/>
          </p:cNvSpPr>
          <p:nvPr>
            <p:ph type="body" sz="half" idx="1"/>
          </p:nvPr>
        </p:nvSpPr>
        <p:spPr>
          <a:xfrm>
            <a:off x="3724073" y="2438400"/>
            <a:ext cx="4939867" cy="3785419"/>
          </a:xfrm>
        </p:spPr>
        <p:txBody>
          <a:bodyPr vert="horz" lIns="91440" tIns="45720" rIns="91440" bIns="45720" rtlCol="0">
            <a:normAutofit/>
          </a:bodyPr>
          <a:lstStyle/>
          <a:p>
            <a:pPr indent="-228600" defTabSz="914400">
              <a:defRPr/>
            </a:pPr>
            <a:r>
              <a:rPr lang="en-US" sz="1700" b="1"/>
              <a:t>Grasp opposite elbow overhead and gently pull towards head</a:t>
            </a:r>
          </a:p>
          <a:p>
            <a:pPr indent="-228600" defTabSz="914400">
              <a:defRPr/>
            </a:pPr>
            <a:endParaRPr lang="en-US" sz="1700" b="1"/>
          </a:p>
          <a:p>
            <a:pPr indent="-228600" defTabSz="914400">
              <a:defRPr/>
            </a:pPr>
            <a:r>
              <a:rPr lang="en-US" sz="1700" b="1"/>
              <a:t>Hold 10 seconds</a:t>
            </a:r>
          </a:p>
          <a:p>
            <a:pPr indent="-228600" defTabSz="914400">
              <a:defRPr/>
            </a:pPr>
            <a:endParaRPr lang="en-US" sz="1700" b="1"/>
          </a:p>
          <a:p>
            <a:pPr indent="-228600" defTabSz="914400">
              <a:defRPr/>
            </a:pPr>
            <a:r>
              <a:rPr lang="en-US" sz="1700" b="1"/>
              <a:t>Repeat with other side</a:t>
            </a:r>
          </a:p>
        </p:txBody>
      </p:sp>
      <p:pic>
        <p:nvPicPr>
          <p:cNvPr id="28677" name="Picture 7" descr="tricep stretch"/>
          <p:cNvPicPr>
            <a:picLocks noGrp="1" noChangeAspect="1" noChangeArrowheads="1"/>
          </p:cNvPicPr>
          <p:nvPr>
            <p:ph sz="half" idx="2"/>
          </p:nvPr>
        </p:nvPicPr>
        <p:blipFill rotWithShape="1">
          <a:blip r:embed="rId2" cstate="print">
            <a:extLst>
              <a:ext uri="{28A0092B-C50C-407E-A947-70E740481C1C}">
                <a14:useLocalDpi xmlns:a14="http://schemas.microsoft.com/office/drawing/2010/main" val="0"/>
              </a:ext>
            </a:extLst>
          </a:blip>
          <a:srcRect l="26614" r="22690"/>
          <a:stretch/>
        </p:blipFill>
        <p:spPr>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xnSp>
        <p:nvCxnSpPr>
          <p:cNvPr id="76" name="Straight Connector 75">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FCC379"/>
            </a:solidFill>
          </a:ln>
        </p:spPr>
        <p:style>
          <a:lnRef idx="1">
            <a:schemeClr val="accent1"/>
          </a:lnRef>
          <a:fillRef idx="0">
            <a:schemeClr val="accent1"/>
          </a:fillRef>
          <a:effectRef idx="0">
            <a:schemeClr val="accent1"/>
          </a:effectRef>
          <a:fontRef idx="minor">
            <a:schemeClr val="tx1"/>
          </a:fontRef>
        </p:style>
      </p:cxnSp>
      <p:sp>
        <p:nvSpPr>
          <p:cNvPr id="28674" name="Slide Number Placeholder 6"/>
          <p:cNvSpPr>
            <a:spLocks noGrp="1"/>
          </p:cNvSpPr>
          <p:nvPr>
            <p:ph type="sldNum" sz="quarter" idx="4294967295"/>
          </p:nvPr>
        </p:nvSpPr>
        <p:spPr>
          <a:xfrm>
            <a:off x="7625281" y="6356350"/>
            <a:ext cx="890069" cy="365125"/>
          </a:xfrm>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defRPr/>
            </a:pPr>
            <a:fld id="{B161A89F-F997-483F-BB23-78F7DD87954A}" type="slidenum">
              <a:rPr lang="en-US" altLang="en-US" sz="1200">
                <a:solidFill>
                  <a:prstClr val="black">
                    <a:tint val="75000"/>
                  </a:prstClr>
                </a:solidFill>
                <a:latin typeface="Calibri" panose="020F0502020204030204"/>
              </a:rPr>
              <a:pPr>
                <a:spcAft>
                  <a:spcPts val="600"/>
                </a:spcAft>
                <a:defRPr/>
              </a:pPr>
              <a:t>17</a:t>
            </a:fld>
            <a:endParaRPr lang="en-US" alt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2749112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300" y="321733"/>
            <a:ext cx="8680116"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43000" y="1122362"/>
            <a:ext cx="6858000" cy="2840037"/>
          </a:xfrm>
        </p:spPr>
        <p:txBody>
          <a:bodyPr>
            <a:normAutofit/>
          </a:bodyPr>
          <a:lstStyle/>
          <a:p>
            <a:r>
              <a:rPr lang="en-US" sz="5000" b="1"/>
              <a:t>Stretch and Flex</a:t>
            </a:r>
          </a:p>
        </p:txBody>
      </p:sp>
      <p:cxnSp>
        <p:nvCxnSpPr>
          <p:cNvPr id="11" name="Straight Connector 10">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3300" y="4109417"/>
            <a:ext cx="20574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357117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5" name="Group 74">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76"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8" name="Group 97">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99" name="Rectangle 98">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616450" name="Rectangle 2"/>
          <p:cNvSpPr>
            <a:spLocks noGrp="1" noChangeArrowheads="1"/>
          </p:cNvSpPr>
          <p:nvPr>
            <p:ph type="title"/>
          </p:nvPr>
        </p:nvSpPr>
        <p:spPr>
          <a:xfrm>
            <a:off x="678657" y="2415322"/>
            <a:ext cx="2588798" cy="2399869"/>
          </a:xfrm>
        </p:spPr>
        <p:txBody>
          <a:bodyPr>
            <a:normAutofit/>
          </a:bodyPr>
          <a:lstStyle/>
          <a:p>
            <a:pPr algn="ctr" eaLnBrk="1" hangingPunct="1">
              <a:defRPr/>
            </a:pPr>
            <a:r>
              <a:rPr lang="en-US" sz="3500" b="1">
                <a:solidFill>
                  <a:srgbClr val="FFFFFF"/>
                </a:solidFill>
              </a:rPr>
              <a:t>Disclaimer</a:t>
            </a:r>
          </a:p>
        </p:txBody>
      </p:sp>
      <p:sp>
        <p:nvSpPr>
          <p:cNvPr id="5122" name="Slide Number Placeholder 5"/>
          <p:cNvSpPr>
            <a:spLocks noGrp="1"/>
          </p:cNvSpPr>
          <p:nvPr>
            <p:ph type="sldNum" sz="quarter" idx="12"/>
          </p:nvPr>
        </p:nvSpPr>
        <p:spPr>
          <a:xfrm>
            <a:off x="7852410" y="320040"/>
            <a:ext cx="685800" cy="320040"/>
          </a:xfrm>
        </p:spPr>
        <p:txBody>
          <a:bodyP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pPr>
            <a:fld id="{76054E5A-07AE-4F98-91CF-2C209922C4D3}" type="slidenum">
              <a:rPr lang="en-US" altLang="en-US" sz="1000">
                <a:solidFill>
                  <a:schemeClr val="tx1">
                    <a:lumMod val="50000"/>
                    <a:lumOff val="50000"/>
                  </a:schemeClr>
                </a:solidFill>
              </a:rPr>
              <a:pPr>
                <a:spcAft>
                  <a:spcPts val="600"/>
                </a:spcAft>
              </a:pPr>
              <a:t>3</a:t>
            </a:fld>
            <a:endParaRPr lang="en-US" altLang="en-US" sz="1000">
              <a:solidFill>
                <a:schemeClr val="tx1">
                  <a:lumMod val="50000"/>
                  <a:lumOff val="50000"/>
                </a:schemeClr>
              </a:solidFill>
            </a:endParaRPr>
          </a:p>
        </p:txBody>
      </p:sp>
      <p:sp>
        <p:nvSpPr>
          <p:cNvPr id="616451" name="Rectangle 3"/>
          <p:cNvSpPr>
            <a:spLocks noGrp="1" noChangeArrowheads="1"/>
          </p:cNvSpPr>
          <p:nvPr>
            <p:ph type="body" idx="1"/>
          </p:nvPr>
        </p:nvSpPr>
        <p:spPr>
          <a:xfrm>
            <a:off x="3602384" y="950595"/>
            <a:ext cx="5236153" cy="5248656"/>
          </a:xfrm>
        </p:spPr>
        <p:txBody>
          <a:bodyPr anchor="ctr">
            <a:normAutofit/>
          </a:bodyPr>
          <a:lstStyle/>
          <a:p>
            <a:pPr eaLnBrk="1" hangingPunct="1">
              <a:buFontTx/>
              <a:buNone/>
              <a:defRPr/>
            </a:pPr>
            <a:r>
              <a:rPr lang="en-US" sz="2400" b="1" dirty="0"/>
              <a:t>   All stretches should be performed in the manner described.  Hold each position at the point of comfortable stretch for 10 seconds.  </a:t>
            </a:r>
            <a:r>
              <a:rPr lang="en-US" sz="2400" b="1" u="sng" dirty="0"/>
              <a:t>Employees with pre-existing conditions or past injuries should discuss this program with their personal physician or the occupational health nurse before participating.</a:t>
            </a:r>
            <a:r>
              <a:rPr lang="en-US" sz="2400" b="1" dirty="0"/>
              <a:t>  If you feel discomfort while stretching, STOP and report the discomfort to the wellness specialist in your area. </a:t>
            </a:r>
          </a:p>
          <a:p>
            <a:pPr eaLnBrk="1" hangingPunct="1">
              <a:defRPr/>
            </a:pPr>
            <a:endParaRPr lang="en-US" sz="2400" dirty="0"/>
          </a:p>
          <a:p>
            <a:pPr eaLnBrk="1" hangingPunct="1">
              <a:defRPr/>
            </a:pPr>
            <a:endParaRPr lang="en-US" sz="2400" dirty="0"/>
          </a:p>
        </p:txBody>
      </p:sp>
    </p:spTree>
    <p:extLst>
      <p:ext uri="{BB962C8B-B14F-4D97-AF65-F5344CB8AC3E}">
        <p14:creationId xmlns:p14="http://schemas.microsoft.com/office/powerpoint/2010/main" val="3659968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34180" name="Rectangle 4"/>
          <p:cNvSpPr>
            <a:spLocks noGrp="1" noChangeArrowheads="1"/>
          </p:cNvSpPr>
          <p:nvPr>
            <p:ph type="title"/>
          </p:nvPr>
        </p:nvSpPr>
        <p:spPr>
          <a:xfrm>
            <a:off x="152400" y="838200"/>
            <a:ext cx="3985902" cy="1144007"/>
          </a:xfrm>
        </p:spPr>
        <p:txBody>
          <a:bodyPr vert="horz" lIns="91440" tIns="45720" rIns="91440" bIns="45720" rtlCol="0" anchor="ctr">
            <a:normAutofit/>
          </a:bodyPr>
          <a:lstStyle/>
          <a:p>
            <a:pPr defTabSz="914400">
              <a:defRPr/>
            </a:pPr>
            <a:r>
              <a:rPr lang="en-US" sz="4400" b="1" kern="1200" dirty="0">
                <a:solidFill>
                  <a:schemeClr val="tx1"/>
                </a:solidFill>
                <a:latin typeface="+mj-lt"/>
                <a:ea typeface="+mj-ea"/>
                <a:cs typeface="+mj-cs"/>
              </a:rPr>
              <a:t>Why Stretch?</a:t>
            </a:r>
          </a:p>
        </p:txBody>
      </p:sp>
      <p:sp>
        <p:nvSpPr>
          <p:cNvPr id="434181" name="Rectangle 5"/>
          <p:cNvSpPr>
            <a:spLocks noGrp="1" noChangeArrowheads="1"/>
          </p:cNvSpPr>
          <p:nvPr>
            <p:ph type="body" sz="half" idx="1"/>
          </p:nvPr>
        </p:nvSpPr>
        <p:spPr>
          <a:xfrm>
            <a:off x="228601" y="2445864"/>
            <a:ext cx="4449010" cy="2913536"/>
          </a:xfrm>
        </p:spPr>
        <p:txBody>
          <a:bodyPr vert="horz" lIns="91440" tIns="45720" rIns="91440" bIns="45720" rtlCol="0" anchor="t">
            <a:noAutofit/>
          </a:bodyPr>
          <a:lstStyle/>
          <a:p>
            <a:pPr indent="-228600" defTabSz="914400">
              <a:defRPr/>
            </a:pPr>
            <a:r>
              <a:rPr lang="en-US" sz="2800" b="1" dirty="0"/>
              <a:t>Prevent injury and promote better health</a:t>
            </a:r>
          </a:p>
          <a:p>
            <a:pPr lvl="1" indent="-228600" defTabSz="914400">
              <a:defRPr/>
            </a:pPr>
            <a:r>
              <a:rPr lang="en-US" sz="2800" b="1" dirty="0"/>
              <a:t>Increase flexibility</a:t>
            </a:r>
          </a:p>
          <a:p>
            <a:pPr lvl="1" indent="-228600" defTabSz="914400">
              <a:defRPr/>
            </a:pPr>
            <a:r>
              <a:rPr lang="en-US" sz="2800" b="1" dirty="0"/>
              <a:t>Increase circulation</a:t>
            </a:r>
          </a:p>
          <a:p>
            <a:pPr indent="-228600" defTabSz="914400">
              <a:defRPr/>
            </a:pPr>
            <a:r>
              <a:rPr lang="en-US" sz="2800" b="1" dirty="0"/>
              <a:t>Prepares joints, muscles, tendons, and nerves for activity</a:t>
            </a:r>
          </a:p>
        </p:txBody>
      </p:sp>
      <p:sp>
        <p:nvSpPr>
          <p:cNvPr id="140" name="Freeform: Shape 13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40250" y="0"/>
            <a:ext cx="4603750" cy="4793391"/>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Calibri" panose="020F0502020204030204"/>
            </a:endParaRPr>
          </a:p>
        </p:txBody>
      </p:sp>
      <p:pic>
        <p:nvPicPr>
          <p:cNvPr id="6149" name="Picture 14" descr="134391rke"/>
          <p:cNvPicPr>
            <a:picLocks noChangeAspect="1" noChangeArrowheads="1"/>
          </p:cNvPicPr>
          <p:nvPr/>
        </p:nvPicPr>
        <p:blipFill rotWithShape="1">
          <a:blip r:embed="rId2">
            <a:extLst>
              <a:ext uri="{28A0092B-C50C-407E-A947-70E740481C1C}">
                <a14:useLocalDpi xmlns:a14="http://schemas.microsoft.com/office/drawing/2010/main" val="0"/>
              </a:ext>
            </a:extLst>
          </a:blip>
          <a:srcRect r="3769" b="1"/>
          <a:stretch/>
        </p:blipFill>
        <p:spPr bwMode="auto">
          <a:xfrm>
            <a:off x="4677611" y="1505"/>
            <a:ext cx="4466389" cy="4641275"/>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Slide Number Placeholder 6"/>
          <p:cNvSpPr>
            <a:spLocks noGrp="1"/>
          </p:cNvSpPr>
          <p:nvPr>
            <p:ph type="sldNum" sz="quarter" idx="4294967295"/>
          </p:nvPr>
        </p:nvSpPr>
        <p:spPr>
          <a:xfrm>
            <a:off x="8387535" y="6239501"/>
            <a:ext cx="411480" cy="411480"/>
          </a:xfrm>
          <a:prstGeom prst="ellipse">
            <a:avLst/>
          </a:prstGeom>
          <a:solidFill>
            <a:srgbClr val="384E3E"/>
          </a:solidFill>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lgn="ctr">
              <a:spcAft>
                <a:spcPts val="600"/>
              </a:spcAft>
            </a:pPr>
            <a:fld id="{1D5CA48B-8899-4C05-A154-B3883E08D3AC}" type="slidenum">
              <a:rPr lang="en-US" altLang="en-US" sz="1125">
                <a:solidFill>
                  <a:srgbClr val="FFFFFF"/>
                </a:solidFill>
                <a:latin typeface="+mn-lt"/>
              </a:rPr>
              <a:pPr algn="ctr">
                <a:spcAft>
                  <a:spcPts val="600"/>
                </a:spcAft>
              </a:pPr>
              <a:t>4</a:t>
            </a:fld>
            <a:endParaRPr lang="en-US" altLang="en-US" sz="1125">
              <a:solidFill>
                <a:srgbClr val="FFFFFF"/>
              </a:solidFill>
              <a:latin typeface="+mn-lt"/>
            </a:endParaRPr>
          </a:p>
        </p:txBody>
      </p:sp>
    </p:spTree>
    <p:extLst>
      <p:ext uri="{BB962C8B-B14F-4D97-AF65-F5344CB8AC3E}">
        <p14:creationId xmlns:p14="http://schemas.microsoft.com/office/powerpoint/2010/main" val="1728897193"/>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7173" name="Picture 8" descr="ROM1"/>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23260" r="34001" b="-1"/>
          <a:stretch/>
        </p:blipFill>
        <p:spPr>
          <a:xfrm>
            <a:off x="3886578" y="10"/>
            <a:ext cx="5257422" cy="6857990"/>
          </a:xfrm>
          <a:custGeom>
            <a:avLst/>
            <a:gdLst>
              <a:gd name="connsiteX0" fmla="*/ 0 w 7009896"/>
              <a:gd name="connsiteY0" fmla="*/ 0 h 6858000"/>
              <a:gd name="connsiteX1" fmla="*/ 7009896 w 7009896"/>
              <a:gd name="connsiteY1" fmla="*/ 0 h 6858000"/>
              <a:gd name="connsiteX2" fmla="*/ 7009896 w 7009896"/>
              <a:gd name="connsiteY2" fmla="*/ 6858000 h 6858000"/>
              <a:gd name="connsiteX3" fmla="*/ 21616 w 7009896"/>
              <a:gd name="connsiteY3" fmla="*/ 6858000 h 6858000"/>
              <a:gd name="connsiteX4" fmla="*/ 129867 w 7009896"/>
              <a:gd name="connsiteY4" fmla="*/ 6647018 h 6858000"/>
              <a:gd name="connsiteX5" fmla="*/ 814641 w 7009896"/>
              <a:gd name="connsiteY5" fmla="*/ 380651 h 6858000"/>
              <a:gd name="connsiteX6" fmla="*/ 714685 w 7009896"/>
              <a:gd name="connsiteY6" fmla="*/ 1 h 6858000"/>
              <a:gd name="connsiteX7" fmla="*/ 0 w 7009896"/>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09896" h="6858000">
                <a:moveTo>
                  <a:pt x="0" y="0"/>
                </a:moveTo>
                <a:lnTo>
                  <a:pt x="7009896" y="0"/>
                </a:lnTo>
                <a:lnTo>
                  <a:pt x="7009896" y="6858000"/>
                </a:lnTo>
                <a:lnTo>
                  <a:pt x="21616" y="6858000"/>
                </a:lnTo>
                <a:lnTo>
                  <a:pt x="129867" y="6647018"/>
                </a:lnTo>
                <a:cubicBezTo>
                  <a:pt x="1043295" y="4758249"/>
                  <a:pt x="1332296" y="2559611"/>
                  <a:pt x="814641" y="380651"/>
                </a:cubicBezTo>
                <a:lnTo>
                  <a:pt x="714685" y="1"/>
                </a:lnTo>
                <a:lnTo>
                  <a:pt x="0" y="1"/>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2" name="Freeform: Shape 201">
            <a:extLst>
              <a:ext uri="{FF2B5EF4-FFF2-40B4-BE49-F238E27FC236}">
                <a16:creationId xmlns:a16="http://schemas.microsoft.com/office/drawing/2014/main" id="{5FDF4720-5445-47BE-89FE-E40D1AE6F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860054"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04" name="Freeform: Shape 203">
            <a:extLst>
              <a:ext uri="{FF2B5EF4-FFF2-40B4-BE49-F238E27FC236}">
                <a16:creationId xmlns:a16="http://schemas.microsoft.com/office/drawing/2014/main" id="{AC8710B4-A815-4082-9E4F-F13A00070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86912"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3700" name="Rectangle 4"/>
          <p:cNvSpPr>
            <a:spLocks noGrp="1" noChangeArrowheads="1"/>
          </p:cNvSpPr>
          <p:nvPr>
            <p:ph type="title"/>
          </p:nvPr>
        </p:nvSpPr>
        <p:spPr>
          <a:xfrm>
            <a:off x="603504" y="1396289"/>
            <a:ext cx="3586844" cy="1325563"/>
          </a:xfrm>
        </p:spPr>
        <p:txBody>
          <a:bodyPr vert="horz" lIns="91440" tIns="45720" rIns="91440" bIns="45720" rtlCol="0" anchor="ctr">
            <a:normAutofit/>
          </a:bodyPr>
          <a:lstStyle/>
          <a:p>
            <a:pPr defTabSz="914400">
              <a:defRPr/>
            </a:pPr>
            <a:r>
              <a:rPr lang="en-US" sz="4400" b="1"/>
              <a:t>What is Flexibility?</a:t>
            </a:r>
          </a:p>
        </p:txBody>
      </p:sp>
      <p:sp>
        <p:nvSpPr>
          <p:cNvPr id="7170" name="Slide Number Placeholder 6"/>
          <p:cNvSpPr>
            <a:spLocks noGrp="1"/>
          </p:cNvSpPr>
          <p:nvPr>
            <p:ph type="sldNum" sz="quarter" idx="4294967295"/>
          </p:nvPr>
        </p:nvSpPr>
        <p:spPr>
          <a:xfrm>
            <a:off x="0" y="6309360"/>
            <a:ext cx="539496" cy="548640"/>
          </a:xfrm>
          <a:prstGeom prst="ellipse">
            <a:avLst/>
          </a:prstGeom>
          <a:solidFill>
            <a:srgbClr val="7F7F7F"/>
          </a:solidFill>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lgn="ctr">
              <a:spcAft>
                <a:spcPts val="600"/>
              </a:spcAft>
              <a:defRPr/>
            </a:pPr>
            <a:fld id="{DEC33A53-433D-4F1B-B602-96CCFB635B00}" type="slidenum">
              <a:rPr lang="en-US" altLang="en-US" sz="1300" smtClean="0">
                <a:solidFill>
                  <a:srgbClr val="FFFFFF"/>
                </a:solidFill>
                <a:latin typeface="Calibri" panose="020F0502020204030204"/>
              </a:rPr>
              <a:pPr algn="ctr">
                <a:spcAft>
                  <a:spcPts val="600"/>
                </a:spcAft>
                <a:defRPr/>
              </a:pPr>
              <a:t>5</a:t>
            </a:fld>
            <a:endParaRPr lang="en-US" altLang="en-US" sz="1300" dirty="0">
              <a:solidFill>
                <a:srgbClr val="FFFFFF"/>
              </a:solidFill>
              <a:latin typeface="Calibri" panose="020F0502020204030204"/>
            </a:endParaRPr>
          </a:p>
        </p:txBody>
      </p:sp>
      <p:sp>
        <p:nvSpPr>
          <p:cNvPr id="413701" name="Rectangle 5"/>
          <p:cNvSpPr>
            <a:spLocks noGrp="1" noChangeArrowheads="1"/>
          </p:cNvSpPr>
          <p:nvPr>
            <p:ph type="body" sz="half" idx="1"/>
          </p:nvPr>
        </p:nvSpPr>
        <p:spPr>
          <a:xfrm>
            <a:off x="603504" y="2871982"/>
            <a:ext cx="3586843" cy="3181684"/>
          </a:xfrm>
        </p:spPr>
        <p:txBody>
          <a:bodyPr vert="horz" lIns="91440" tIns="45720" rIns="91440" bIns="45720" rtlCol="0" anchor="t">
            <a:normAutofit/>
          </a:bodyPr>
          <a:lstStyle/>
          <a:p>
            <a:pPr indent="-228600" defTabSz="914400">
              <a:defRPr/>
            </a:pPr>
            <a:r>
              <a:rPr lang="en-US" sz="1600" b="1"/>
              <a:t>Flexibility is having adequate muscular length to allow joints to move efficiently</a:t>
            </a:r>
          </a:p>
          <a:p>
            <a:pPr indent="-228600" defTabSz="914400">
              <a:defRPr/>
            </a:pPr>
            <a:endParaRPr lang="en-US" sz="1600" b="1"/>
          </a:p>
          <a:p>
            <a:pPr indent="-228600" defTabSz="914400">
              <a:defRPr/>
            </a:pPr>
            <a:r>
              <a:rPr lang="en-US" sz="1600" b="1"/>
              <a:t>Good flexibility allows body parts to move without compressing tissues or nerves</a:t>
            </a:r>
          </a:p>
        </p:txBody>
      </p:sp>
    </p:spTree>
    <p:extLst>
      <p:ext uri="{BB962C8B-B14F-4D97-AF65-F5344CB8AC3E}">
        <p14:creationId xmlns:p14="http://schemas.microsoft.com/office/powerpoint/2010/main" val="200231715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15748" name="Rectangle 4"/>
          <p:cNvSpPr>
            <a:spLocks noGrp="1" noChangeArrowheads="1"/>
          </p:cNvSpPr>
          <p:nvPr>
            <p:ph type="title"/>
          </p:nvPr>
        </p:nvSpPr>
        <p:spPr>
          <a:xfrm>
            <a:off x="4975600" y="1396289"/>
            <a:ext cx="3754752" cy="1325563"/>
          </a:xfrm>
        </p:spPr>
        <p:txBody>
          <a:bodyPr vert="horz" lIns="91440" tIns="45720" rIns="91440" bIns="45720" rtlCol="0" anchor="ctr">
            <a:normAutofit/>
          </a:bodyPr>
          <a:lstStyle/>
          <a:p>
            <a:pPr defTabSz="914400">
              <a:defRPr/>
            </a:pPr>
            <a:r>
              <a:rPr lang="en-US" sz="4100" b="1"/>
              <a:t>Why is Flexibility Important?</a:t>
            </a:r>
          </a:p>
        </p:txBody>
      </p:sp>
      <p:sp>
        <p:nvSpPr>
          <p:cNvPr id="76" name="Freeform: Shape 75">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197" name="Picture 13" descr="BackStretch"/>
          <p:cNvPicPr>
            <a:picLocks noChangeAspect="1" noChangeArrowheads="1"/>
          </p:cNvPicPr>
          <p:nvPr/>
        </p:nvPicPr>
        <p:blipFill rotWithShape="1">
          <a:blip r:embed="rId2">
            <a:extLst>
              <a:ext uri="{28A0092B-C50C-407E-A947-70E740481C1C}">
                <a14:useLocalDpi xmlns:a14="http://schemas.microsoft.com/office/drawing/2010/main" val="0"/>
              </a:ext>
            </a:extLst>
          </a:blip>
          <a:srcRect r="-2" b="19044"/>
          <a:stretch/>
        </p:blipFill>
        <p:spPr bwMode="auto">
          <a:xfrm>
            <a:off x="20" y="10"/>
            <a:ext cx="4518095"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Slide Number Placeholder 6"/>
          <p:cNvSpPr>
            <a:spLocks noGrp="1"/>
          </p:cNvSpPr>
          <p:nvPr>
            <p:ph type="sldNum" sz="quarter" idx="4294967295"/>
          </p:nvPr>
        </p:nvSpPr>
        <p:spPr>
          <a:xfrm>
            <a:off x="8663802" y="6296222"/>
            <a:ext cx="480178" cy="548640"/>
          </a:xfrm>
          <a:prstGeom prst="ellipse">
            <a:avLst/>
          </a:prstGeom>
          <a:solidFill>
            <a:srgbClr val="384452"/>
          </a:solidFill>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lgn="ctr">
              <a:spcAft>
                <a:spcPts val="600"/>
              </a:spcAft>
              <a:defRPr/>
            </a:pPr>
            <a:fld id="{D98E920D-7332-4B43-92C3-EFAB9DD56758}" type="slidenum">
              <a:rPr lang="en-US" altLang="en-US" sz="1300">
                <a:solidFill>
                  <a:srgbClr val="FFFFFF"/>
                </a:solidFill>
                <a:latin typeface="Calibri" panose="020F0502020204030204"/>
              </a:rPr>
              <a:pPr algn="ctr">
                <a:spcAft>
                  <a:spcPts val="600"/>
                </a:spcAft>
                <a:defRPr/>
              </a:pPr>
              <a:t>6</a:t>
            </a:fld>
            <a:endParaRPr lang="en-US" altLang="en-US" sz="1300">
              <a:solidFill>
                <a:srgbClr val="FFFFFF"/>
              </a:solidFill>
              <a:latin typeface="Calibri" panose="020F0502020204030204"/>
            </a:endParaRPr>
          </a:p>
        </p:txBody>
      </p:sp>
      <p:sp>
        <p:nvSpPr>
          <p:cNvPr id="415749" name="Rectangle 5"/>
          <p:cNvSpPr>
            <a:spLocks noGrp="1" noChangeArrowheads="1"/>
          </p:cNvSpPr>
          <p:nvPr>
            <p:ph type="body" sz="half" idx="1"/>
          </p:nvPr>
        </p:nvSpPr>
        <p:spPr>
          <a:xfrm>
            <a:off x="4978933" y="2871982"/>
            <a:ext cx="3753055" cy="3181684"/>
          </a:xfrm>
        </p:spPr>
        <p:txBody>
          <a:bodyPr vert="horz" lIns="91440" tIns="45720" rIns="91440" bIns="45720" rtlCol="0" anchor="t">
            <a:normAutofit/>
          </a:bodyPr>
          <a:lstStyle/>
          <a:p>
            <a:pPr indent="-228600" defTabSz="914400">
              <a:defRPr/>
            </a:pPr>
            <a:r>
              <a:rPr lang="en-US" sz="1600" b="1"/>
              <a:t>As you perform activities at home or work, you assume different postures to get things done</a:t>
            </a:r>
          </a:p>
          <a:p>
            <a:pPr indent="-228600" defTabSz="914400">
              <a:defRPr/>
            </a:pPr>
            <a:endParaRPr lang="en-US" sz="1600" b="1"/>
          </a:p>
          <a:p>
            <a:pPr indent="-228600" defTabSz="914400">
              <a:defRPr/>
            </a:pPr>
            <a:r>
              <a:rPr lang="en-US" sz="1600" b="1"/>
              <a:t>Adequate muscular flexibility helps get the job done more efficiently </a:t>
            </a:r>
          </a:p>
        </p:txBody>
      </p:sp>
    </p:spTree>
    <p:extLst>
      <p:ext uri="{BB962C8B-B14F-4D97-AF65-F5344CB8AC3E}">
        <p14:creationId xmlns:p14="http://schemas.microsoft.com/office/powerpoint/2010/main" val="312436721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49" name="Freeform: Shape 148">
            <a:extLst>
              <a:ext uri="{FF2B5EF4-FFF2-40B4-BE49-F238E27FC236}">
                <a16:creationId xmlns:a16="http://schemas.microsoft.com/office/drawing/2014/main" id="{AD8BD7AA-000F-4149-9FF6-E8DB2DE6F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7344440" cy="6858000"/>
          </a:xfrm>
          <a:custGeom>
            <a:avLst/>
            <a:gdLst>
              <a:gd name="connsiteX0" fmla="*/ 9792587 w 9792587"/>
              <a:gd name="connsiteY0" fmla="*/ 0 h 6858000"/>
              <a:gd name="connsiteX1" fmla="*/ 2339431 w 9792587"/>
              <a:gd name="connsiteY1" fmla="*/ 0 h 6858000"/>
              <a:gd name="connsiteX2" fmla="*/ 2190696 w 9792587"/>
              <a:gd name="connsiteY2" fmla="*/ 145339 h 6858000"/>
              <a:gd name="connsiteX3" fmla="*/ 0 w 9792587"/>
              <a:gd name="connsiteY3" fmla="*/ 5565888 h 6858000"/>
              <a:gd name="connsiteX4" fmla="*/ 79127 w 9792587"/>
              <a:gd name="connsiteY4" fmla="*/ 6681235 h 6858000"/>
              <a:gd name="connsiteX5" fmla="*/ 108694 w 9792587"/>
              <a:gd name="connsiteY5" fmla="*/ 6858000 h 6858000"/>
              <a:gd name="connsiteX6" fmla="*/ 9792587 w 97925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92587" h="6858000">
                <a:moveTo>
                  <a:pt x="9792587" y="0"/>
                </a:moveTo>
                <a:lnTo>
                  <a:pt x="2339431" y="0"/>
                </a:lnTo>
                <a:lnTo>
                  <a:pt x="2190696" y="145339"/>
                </a:lnTo>
                <a:cubicBezTo>
                  <a:pt x="834428" y="1548908"/>
                  <a:pt x="0" y="3459953"/>
                  <a:pt x="0" y="5565888"/>
                </a:cubicBezTo>
                <a:cubicBezTo>
                  <a:pt x="0" y="5944579"/>
                  <a:pt x="26981" y="6316967"/>
                  <a:pt x="79127" y="6681235"/>
                </a:cubicBezTo>
                <a:lnTo>
                  <a:pt x="108694" y="6858000"/>
                </a:lnTo>
                <a:lnTo>
                  <a:pt x="9792587"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1" name="Freeform: Shape 150">
            <a:extLst>
              <a:ext uri="{FF2B5EF4-FFF2-40B4-BE49-F238E27FC236}">
                <a16:creationId xmlns:a16="http://schemas.microsoft.com/office/drawing/2014/main" id="{54A4A823-72DC-4BA8-8157-D36A8939A2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7119396" cy="6858000"/>
          </a:xfrm>
          <a:custGeom>
            <a:avLst/>
            <a:gdLst>
              <a:gd name="connsiteX0" fmla="*/ 9492529 w 9492529"/>
              <a:gd name="connsiteY0" fmla="*/ 0 h 6858000"/>
              <a:gd name="connsiteX1" fmla="*/ 2472310 w 9492529"/>
              <a:gd name="connsiteY1" fmla="*/ 0 h 6858000"/>
              <a:gd name="connsiteX2" fmla="*/ 2157501 w 9492529"/>
              <a:gd name="connsiteY2" fmla="*/ 301488 h 6858000"/>
              <a:gd name="connsiteX3" fmla="*/ 0 w 9492529"/>
              <a:gd name="connsiteY3" fmla="*/ 5565888 h 6858000"/>
              <a:gd name="connsiteX4" fmla="*/ 76084 w 9492529"/>
              <a:gd name="connsiteY4" fmla="*/ 6638337 h 6858000"/>
              <a:gd name="connsiteX5" fmla="*/ 112827 w 9492529"/>
              <a:gd name="connsiteY5" fmla="*/ 6858000 h 6858000"/>
              <a:gd name="connsiteX6" fmla="*/ 9492529 w 9492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492529" h="6858000">
                <a:moveTo>
                  <a:pt x="9492529" y="0"/>
                </a:moveTo>
                <a:lnTo>
                  <a:pt x="2472310" y="0"/>
                </a:lnTo>
                <a:lnTo>
                  <a:pt x="2157501" y="301488"/>
                </a:lnTo>
                <a:cubicBezTo>
                  <a:pt x="823309" y="1655711"/>
                  <a:pt x="0" y="3514654"/>
                  <a:pt x="0" y="5565888"/>
                </a:cubicBezTo>
                <a:cubicBezTo>
                  <a:pt x="0" y="5930014"/>
                  <a:pt x="25944" y="6288079"/>
                  <a:pt x="76084" y="6638337"/>
                </a:cubicBezTo>
                <a:lnTo>
                  <a:pt x="112827" y="6858000"/>
                </a:lnTo>
                <a:lnTo>
                  <a:pt x="9492529" y="685800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7808" name="Rectangle 16"/>
          <p:cNvSpPr>
            <a:spLocks noChangeArrowheads="1"/>
          </p:cNvSpPr>
          <p:nvPr/>
        </p:nvSpPr>
        <p:spPr bwMode="auto">
          <a:xfrm>
            <a:off x="603503" y="990600"/>
            <a:ext cx="5373926" cy="12882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p>
            <a:pPr>
              <a:lnSpc>
                <a:spcPct val="90000"/>
              </a:lnSpc>
              <a:spcBef>
                <a:spcPct val="0"/>
              </a:spcBef>
              <a:spcAft>
                <a:spcPts val="600"/>
              </a:spcAft>
              <a:defRPr/>
            </a:pPr>
            <a:r>
              <a:rPr lang="en-US" sz="4100" b="1" kern="1200" dirty="0">
                <a:solidFill>
                  <a:schemeClr val="tx1"/>
                </a:solidFill>
                <a:effectLst>
                  <a:outerShdw blurRad="38100" dist="38100" dir="2700000" algn="tl">
                    <a:srgbClr val="000000"/>
                  </a:outerShdw>
                </a:effectLst>
                <a:latin typeface="+mj-lt"/>
                <a:ea typeface="+mj-ea"/>
                <a:cs typeface="+mj-cs"/>
              </a:rPr>
              <a:t>Why is Flexibility Important?</a:t>
            </a:r>
          </a:p>
        </p:txBody>
      </p:sp>
      <p:sp>
        <p:nvSpPr>
          <p:cNvPr id="9218" name="Slide Number Placeholder 6"/>
          <p:cNvSpPr>
            <a:spLocks noGrp="1"/>
          </p:cNvSpPr>
          <p:nvPr>
            <p:ph type="sldNum" sz="quarter" idx="4294967295"/>
          </p:nvPr>
        </p:nvSpPr>
        <p:spPr>
          <a:xfrm>
            <a:off x="8578228" y="6309360"/>
            <a:ext cx="539496" cy="548640"/>
          </a:xfrm>
          <a:prstGeom prst="ellipse">
            <a:avLst/>
          </a:prstGeom>
          <a:solidFill>
            <a:srgbClr val="808080"/>
          </a:solidFill>
        </p:spPr>
        <p:txBody>
          <a:bodyPr vert="horz" lIns="91440" tIns="45720" rIns="91440" bIns="45720" rtlCol="0" anchor="ct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lgn="ctr">
              <a:spcAft>
                <a:spcPts val="600"/>
              </a:spcAft>
            </a:pPr>
            <a:fld id="{E54DBDE1-032F-42B2-AFE2-A6E8604783CA}" type="slidenum">
              <a:rPr lang="en-US" altLang="en-US" sz="1300">
                <a:solidFill>
                  <a:srgbClr val="FFFFFF"/>
                </a:solidFill>
                <a:latin typeface="+mn-lt"/>
              </a:rPr>
              <a:pPr algn="ctr">
                <a:spcAft>
                  <a:spcPts val="600"/>
                </a:spcAft>
              </a:pPr>
              <a:t>7</a:t>
            </a:fld>
            <a:endParaRPr lang="en-US" altLang="en-US" sz="1300">
              <a:solidFill>
                <a:srgbClr val="FFFFFF"/>
              </a:solidFill>
              <a:latin typeface="+mn-lt"/>
            </a:endParaRPr>
          </a:p>
        </p:txBody>
      </p:sp>
      <p:sp>
        <p:nvSpPr>
          <p:cNvPr id="417797" name="Rectangle 5"/>
          <p:cNvSpPr>
            <a:spLocks noGrp="1" noChangeArrowheads="1"/>
          </p:cNvSpPr>
          <p:nvPr>
            <p:ph type="body" sz="half" idx="1"/>
          </p:nvPr>
        </p:nvSpPr>
        <p:spPr>
          <a:xfrm>
            <a:off x="457201" y="2897372"/>
            <a:ext cx="6041950" cy="3152553"/>
          </a:xfrm>
        </p:spPr>
        <p:txBody>
          <a:bodyPr vert="horz" lIns="91440" tIns="45720" rIns="91440" bIns="45720" rtlCol="0" anchor="t">
            <a:normAutofit/>
          </a:bodyPr>
          <a:lstStyle/>
          <a:p>
            <a:pPr indent="-228600" defTabSz="914400">
              <a:defRPr/>
            </a:pPr>
            <a:r>
              <a:rPr lang="en-US" b="1" dirty="0"/>
              <a:t>Breaks or changes in work tasks, coupled with various exercises and stretching, can provide you with the time needed for stressed muscles and tendons to recover to their "normal" state, and also help fight injuries that accumulate after intensive, long-term keyboarding work. As for any exercise, remember that if you have any pre-existing condition that you believe could be negatively impacted by these stretches, consult a trainer or doctor before beginning them. </a:t>
            </a:r>
          </a:p>
        </p:txBody>
      </p:sp>
    </p:spTree>
    <p:extLst>
      <p:ext uri="{BB962C8B-B14F-4D97-AF65-F5344CB8AC3E}">
        <p14:creationId xmlns:p14="http://schemas.microsoft.com/office/powerpoint/2010/main" val="391092409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 name="Freeform: Shape 76">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0564" name="Rectangle 4"/>
          <p:cNvSpPr>
            <a:spLocks noGrp="1" noChangeArrowheads="1"/>
          </p:cNvSpPr>
          <p:nvPr>
            <p:ph type="title"/>
          </p:nvPr>
        </p:nvSpPr>
        <p:spPr>
          <a:xfrm>
            <a:off x="647271" y="1012004"/>
            <a:ext cx="2562119" cy="4795408"/>
          </a:xfrm>
        </p:spPr>
        <p:txBody>
          <a:bodyPr>
            <a:normAutofit/>
          </a:bodyPr>
          <a:lstStyle/>
          <a:p>
            <a:pPr eaLnBrk="1" hangingPunct="1">
              <a:defRPr/>
            </a:pPr>
            <a:r>
              <a:rPr lang="en-US" b="1">
                <a:solidFill>
                  <a:srgbClr val="FFFFFF"/>
                </a:solidFill>
              </a:rPr>
              <a:t>Proper Stretching</a:t>
            </a:r>
          </a:p>
        </p:txBody>
      </p:sp>
      <p:sp>
        <p:nvSpPr>
          <p:cNvPr id="10242" name="Slide Number Placeholder 5"/>
          <p:cNvSpPr>
            <a:spLocks noGrp="1"/>
          </p:cNvSpPr>
          <p:nvPr>
            <p:ph type="sldNum" sz="quarter" idx="12"/>
          </p:nvPr>
        </p:nvSpPr>
        <p:spPr>
          <a:xfrm>
            <a:off x="8044665" y="6356350"/>
            <a:ext cx="470685" cy="365125"/>
          </a:xfrm>
        </p:spPr>
        <p:txBody>
          <a:bodyP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pPr>
            <a:fld id="{61035A6B-E115-4E4A-BD83-6408606E6413}" type="slidenum">
              <a:rPr lang="en-US" altLang="en-US" sz="1000">
                <a:solidFill>
                  <a:prstClr val="black">
                    <a:tint val="75000"/>
                  </a:prstClr>
                </a:solidFill>
              </a:rPr>
              <a:pPr>
                <a:spcAft>
                  <a:spcPts val="600"/>
                </a:spcAft>
              </a:pPr>
              <a:t>8</a:t>
            </a:fld>
            <a:endParaRPr lang="en-US" altLang="en-US" sz="1000">
              <a:solidFill>
                <a:prstClr val="black">
                  <a:tint val="75000"/>
                </a:prstClr>
              </a:solidFill>
            </a:endParaRPr>
          </a:p>
        </p:txBody>
      </p:sp>
      <p:graphicFrame>
        <p:nvGraphicFramePr>
          <p:cNvPr id="450567" name="Rectangle 5">
            <a:extLst>
              <a:ext uri="{FF2B5EF4-FFF2-40B4-BE49-F238E27FC236}">
                <a16:creationId xmlns:a16="http://schemas.microsoft.com/office/drawing/2014/main" id="{AC75171B-CCC3-4901-8010-BCF0FBC2F20D}"/>
              </a:ext>
            </a:extLst>
          </p:cNvPr>
          <p:cNvGraphicFramePr/>
          <p:nvPr>
            <p:extLst>
              <p:ext uri="{D42A27DB-BD31-4B8C-83A1-F6EECF244321}">
                <p14:modId xmlns:p14="http://schemas.microsoft.com/office/powerpoint/2010/main" val="3578848294"/>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1573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 name="Freeform: Shape 13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8738" name="Rectangle 2"/>
          <p:cNvSpPr>
            <a:spLocks noGrp="1" noChangeArrowheads="1"/>
          </p:cNvSpPr>
          <p:nvPr>
            <p:ph type="title"/>
          </p:nvPr>
        </p:nvSpPr>
        <p:spPr>
          <a:xfrm>
            <a:off x="647271" y="1012004"/>
            <a:ext cx="2562119" cy="4795408"/>
          </a:xfrm>
        </p:spPr>
        <p:txBody>
          <a:bodyPr>
            <a:normAutofit/>
          </a:bodyPr>
          <a:lstStyle/>
          <a:p>
            <a:pPr eaLnBrk="1" hangingPunct="1">
              <a:defRPr/>
            </a:pPr>
            <a:r>
              <a:rPr lang="en-US" b="1">
                <a:solidFill>
                  <a:srgbClr val="FFFFFF"/>
                </a:solidFill>
              </a:rPr>
              <a:t>When to Stretch?</a:t>
            </a:r>
          </a:p>
        </p:txBody>
      </p:sp>
      <p:sp>
        <p:nvSpPr>
          <p:cNvPr id="11266" name="Slide Number Placeholder 5"/>
          <p:cNvSpPr>
            <a:spLocks noGrp="1"/>
          </p:cNvSpPr>
          <p:nvPr>
            <p:ph type="sldNum" sz="quarter" idx="12"/>
          </p:nvPr>
        </p:nvSpPr>
        <p:spPr>
          <a:xfrm>
            <a:off x="8044665" y="6356350"/>
            <a:ext cx="470685" cy="365125"/>
          </a:xfrm>
        </p:spPr>
        <p:txBody>
          <a:bodyPr>
            <a:normAutofit/>
          </a:bodyPr>
          <a:lstStyle>
            <a:lvl1pPr>
              <a:defRPr sz="1800">
                <a:solidFill>
                  <a:schemeClr val="tx1"/>
                </a:solidFill>
                <a:latin typeface="Arial" panose="020B0604020202020204" pitchFamily="34" charset="0"/>
              </a:defRPr>
            </a:lvl1pPr>
            <a:lvl2pPr marL="557213" indent="-214313">
              <a:defRPr sz="1800">
                <a:solidFill>
                  <a:schemeClr val="tx1"/>
                </a:solidFill>
                <a:latin typeface="Arial" panose="020B0604020202020204" pitchFamily="34" charset="0"/>
              </a:defRPr>
            </a:lvl2pPr>
            <a:lvl3pPr marL="857250" indent="-171450">
              <a:defRPr sz="1800">
                <a:solidFill>
                  <a:schemeClr val="tx1"/>
                </a:solidFill>
                <a:latin typeface="Arial" panose="020B0604020202020204" pitchFamily="34" charset="0"/>
              </a:defRPr>
            </a:lvl3pPr>
            <a:lvl4pPr marL="1200150" indent="-171450">
              <a:defRPr sz="1800">
                <a:solidFill>
                  <a:schemeClr val="tx1"/>
                </a:solidFill>
                <a:latin typeface="Arial" panose="020B0604020202020204" pitchFamily="34" charset="0"/>
              </a:defRPr>
            </a:lvl4pPr>
            <a:lvl5pPr marL="1543050" indent="-171450">
              <a:defRPr sz="1800">
                <a:solidFill>
                  <a:schemeClr val="tx1"/>
                </a:solidFill>
                <a:latin typeface="Arial" panose="020B0604020202020204" pitchFamily="34" charset="0"/>
              </a:defRPr>
            </a:lvl5pPr>
            <a:lvl6pPr marL="1885950" indent="-171450" algn="ctr" eaLnBrk="0" fontAlgn="base" hangingPunct="0">
              <a:spcBef>
                <a:spcPct val="0"/>
              </a:spcBef>
              <a:spcAft>
                <a:spcPct val="0"/>
              </a:spcAft>
              <a:defRPr sz="1800">
                <a:solidFill>
                  <a:schemeClr val="tx1"/>
                </a:solidFill>
                <a:latin typeface="Arial" panose="020B0604020202020204" pitchFamily="34" charset="0"/>
              </a:defRPr>
            </a:lvl6pPr>
            <a:lvl7pPr marL="2228850" indent="-171450" algn="ctr" eaLnBrk="0" fontAlgn="base" hangingPunct="0">
              <a:spcBef>
                <a:spcPct val="0"/>
              </a:spcBef>
              <a:spcAft>
                <a:spcPct val="0"/>
              </a:spcAft>
              <a:defRPr sz="1800">
                <a:solidFill>
                  <a:schemeClr val="tx1"/>
                </a:solidFill>
                <a:latin typeface="Arial" panose="020B0604020202020204" pitchFamily="34" charset="0"/>
              </a:defRPr>
            </a:lvl7pPr>
            <a:lvl8pPr marL="2571750" indent="-171450" algn="ctr" eaLnBrk="0" fontAlgn="base" hangingPunct="0">
              <a:spcBef>
                <a:spcPct val="0"/>
              </a:spcBef>
              <a:spcAft>
                <a:spcPct val="0"/>
              </a:spcAft>
              <a:defRPr sz="1800">
                <a:solidFill>
                  <a:schemeClr val="tx1"/>
                </a:solidFill>
                <a:latin typeface="Arial" panose="020B0604020202020204" pitchFamily="34" charset="0"/>
              </a:defRPr>
            </a:lvl8pPr>
            <a:lvl9pPr marL="2914650" indent="-171450" algn="ctr" eaLnBrk="0" fontAlgn="base" hangingPunct="0">
              <a:spcBef>
                <a:spcPct val="0"/>
              </a:spcBef>
              <a:spcAft>
                <a:spcPct val="0"/>
              </a:spcAft>
              <a:defRPr sz="1800">
                <a:solidFill>
                  <a:schemeClr val="tx1"/>
                </a:solidFill>
                <a:latin typeface="Arial" panose="020B0604020202020204" pitchFamily="34" charset="0"/>
              </a:defRPr>
            </a:lvl9pPr>
          </a:lstStyle>
          <a:p>
            <a:pPr>
              <a:spcAft>
                <a:spcPts val="600"/>
              </a:spcAft>
            </a:pPr>
            <a:fld id="{87F34239-AE24-4D8E-845E-67648E20E957}" type="slidenum">
              <a:rPr lang="en-US" altLang="en-US" sz="1000">
                <a:solidFill>
                  <a:prstClr val="black">
                    <a:tint val="75000"/>
                  </a:prstClr>
                </a:solidFill>
              </a:rPr>
              <a:pPr>
                <a:spcAft>
                  <a:spcPts val="600"/>
                </a:spcAft>
              </a:pPr>
              <a:t>9</a:t>
            </a:fld>
            <a:endParaRPr lang="en-US" altLang="en-US" sz="1000">
              <a:solidFill>
                <a:prstClr val="black">
                  <a:tint val="75000"/>
                </a:prstClr>
              </a:solidFill>
            </a:endParaRPr>
          </a:p>
        </p:txBody>
      </p:sp>
      <p:graphicFrame>
        <p:nvGraphicFramePr>
          <p:cNvPr id="628741" name="Rectangle 3">
            <a:extLst>
              <a:ext uri="{FF2B5EF4-FFF2-40B4-BE49-F238E27FC236}">
                <a16:creationId xmlns:a16="http://schemas.microsoft.com/office/drawing/2014/main" id="{66B1012B-0443-46DF-9B4E-2823766B02A7}"/>
              </a:ext>
            </a:extLst>
          </p:cNvPr>
          <p:cNvGraphicFramePr/>
          <p:nvPr>
            <p:extLst>
              <p:ext uri="{D42A27DB-BD31-4B8C-83A1-F6EECF244321}">
                <p14:modId xmlns:p14="http://schemas.microsoft.com/office/powerpoint/2010/main" val="3357054940"/>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937194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562</Words>
  <Application>Microsoft Office PowerPoint</Application>
  <PresentationFormat>On-screen Show (4:3)</PresentationFormat>
  <Paragraphs>109</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Calibri Light</vt:lpstr>
      <vt:lpstr>Times New Roman</vt:lpstr>
      <vt:lpstr>Wingdings 2</vt:lpstr>
      <vt:lpstr>HDOfficeLightV0</vt:lpstr>
      <vt:lpstr>Office Theme</vt:lpstr>
      <vt:lpstr>Ergo / Indoor Air Quality </vt:lpstr>
      <vt:lpstr>Stretch and Flex</vt:lpstr>
      <vt:lpstr>Disclaimer</vt:lpstr>
      <vt:lpstr>Why Stretch?</vt:lpstr>
      <vt:lpstr>What is Flexibility?</vt:lpstr>
      <vt:lpstr>Why is Flexibility Important?</vt:lpstr>
      <vt:lpstr>PowerPoint Presentation</vt:lpstr>
      <vt:lpstr>Proper Stretching</vt:lpstr>
      <vt:lpstr>When to Stretch?</vt:lpstr>
      <vt:lpstr>Lateral Neck Stretch</vt:lpstr>
      <vt:lpstr>Chest Bicep Stretch</vt:lpstr>
      <vt:lpstr>Upper Back Stretch</vt:lpstr>
      <vt:lpstr>Back Extension Stretch</vt:lpstr>
      <vt:lpstr>Neck Shoulder Stretch</vt:lpstr>
      <vt:lpstr>Shoulder Stretch</vt:lpstr>
      <vt:lpstr>Forearm Stretch</vt:lpstr>
      <vt:lpstr>Tricep Stretch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EHS Refresher Training</dc:title>
  <dc:creator>BAIR, ELIZABETH</dc:creator>
  <cp:lastModifiedBy>ENDSLEY, ALEKSANDRA</cp:lastModifiedBy>
  <cp:revision>23</cp:revision>
  <cp:lastPrinted>2020-01-14T14:47:05Z</cp:lastPrinted>
  <dcterms:created xsi:type="dcterms:W3CDTF">2019-12-12T17:04:03Z</dcterms:created>
  <dcterms:modified xsi:type="dcterms:W3CDTF">2020-03-25T13:57:52Z</dcterms:modified>
</cp:coreProperties>
</file>