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  <p:sldMasterId id="2147483874" r:id="rId2"/>
  </p:sldMasterIdLst>
  <p:notesMasterIdLst>
    <p:notesMasterId r:id="rId23"/>
  </p:notesMasterIdLst>
  <p:sldIdLst>
    <p:sldId id="1283" r:id="rId3"/>
    <p:sldId id="1284" r:id="rId4"/>
    <p:sldId id="1285" r:id="rId5"/>
    <p:sldId id="1286" r:id="rId6"/>
    <p:sldId id="1287" r:id="rId7"/>
    <p:sldId id="1288" r:id="rId8"/>
    <p:sldId id="1289" r:id="rId9"/>
    <p:sldId id="1290" r:id="rId10"/>
    <p:sldId id="1291" r:id="rId11"/>
    <p:sldId id="1292" r:id="rId12"/>
    <p:sldId id="1293" r:id="rId13"/>
    <p:sldId id="1294" r:id="rId14"/>
    <p:sldId id="1295" r:id="rId15"/>
    <p:sldId id="1296" r:id="rId16"/>
    <p:sldId id="1297" r:id="rId17"/>
    <p:sldId id="1298" r:id="rId18"/>
    <p:sldId id="1299" r:id="rId19"/>
    <p:sldId id="1300" r:id="rId20"/>
    <p:sldId id="1301" r:id="rId21"/>
    <p:sldId id="1302" r:id="rId2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00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66" autoAdjust="0"/>
    <p:restoredTop sz="94770"/>
  </p:normalViewPr>
  <p:slideViewPr>
    <p:cSldViewPr>
      <p:cViewPr varScale="1">
        <p:scale>
          <a:sx n="62" d="100"/>
          <a:sy n="62" d="100"/>
        </p:scale>
        <p:origin x="9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_rels/data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sv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ata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13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48.sv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44.svg"/><Relationship Id="rId11" Type="http://schemas.openxmlformats.org/officeDocument/2006/relationships/image" Target="../media/image47.png"/><Relationship Id="rId5" Type="http://schemas.openxmlformats.org/officeDocument/2006/relationships/image" Target="../media/image43.png"/><Relationship Id="rId10" Type="http://schemas.openxmlformats.org/officeDocument/2006/relationships/image" Target="../media/image12.svg"/><Relationship Id="rId4" Type="http://schemas.openxmlformats.org/officeDocument/2006/relationships/image" Target="../media/image42.svg"/><Relationship Id="rId9" Type="http://schemas.openxmlformats.org/officeDocument/2006/relationships/image" Target="../media/image11.png"/><Relationship Id="rId14" Type="http://schemas.openxmlformats.org/officeDocument/2006/relationships/image" Target="../media/image5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_rels/drawing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sv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rawing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13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48.sv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44.svg"/><Relationship Id="rId11" Type="http://schemas.openxmlformats.org/officeDocument/2006/relationships/image" Target="../media/image47.png"/><Relationship Id="rId5" Type="http://schemas.openxmlformats.org/officeDocument/2006/relationships/image" Target="../media/image43.png"/><Relationship Id="rId10" Type="http://schemas.openxmlformats.org/officeDocument/2006/relationships/image" Target="../media/image12.svg"/><Relationship Id="rId4" Type="http://schemas.openxmlformats.org/officeDocument/2006/relationships/image" Target="../media/image42.svg"/><Relationship Id="rId9" Type="http://schemas.openxmlformats.org/officeDocument/2006/relationships/image" Target="../media/image11.png"/><Relationship Id="rId14" Type="http://schemas.openxmlformats.org/officeDocument/2006/relationships/image" Target="../media/image5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2CFBE-5E56-41E0-9256-AE277AB60EE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001CA74-B37F-422E-878E-D85930D5661C}">
      <dgm:prSet/>
      <dgm:spPr/>
      <dgm:t>
        <a:bodyPr/>
        <a:lstStyle/>
        <a:p>
          <a:pPr>
            <a:defRPr cap="all"/>
          </a:pPr>
          <a:r>
            <a:rPr lang="en-US" b="1"/>
            <a:t>Climate</a:t>
          </a:r>
          <a:endParaRPr lang="en-US"/>
        </a:p>
      </dgm:t>
    </dgm:pt>
    <dgm:pt modelId="{1E73FC47-48A1-4CE3-9B03-34246CEF18EB}" type="parTrans" cxnId="{56490E3A-EE43-4B14-994E-30759E7E1B26}">
      <dgm:prSet/>
      <dgm:spPr/>
      <dgm:t>
        <a:bodyPr/>
        <a:lstStyle/>
        <a:p>
          <a:endParaRPr lang="en-US"/>
        </a:p>
      </dgm:t>
    </dgm:pt>
    <dgm:pt modelId="{E3E50C95-731F-43DF-9630-5528C272B7AF}" type="sibTrans" cxnId="{56490E3A-EE43-4B14-994E-30759E7E1B26}">
      <dgm:prSet/>
      <dgm:spPr/>
      <dgm:t>
        <a:bodyPr/>
        <a:lstStyle/>
        <a:p>
          <a:endParaRPr lang="en-US"/>
        </a:p>
      </dgm:t>
    </dgm:pt>
    <dgm:pt modelId="{7D6B9937-97CD-4328-A16A-6F7AC49FA3D0}">
      <dgm:prSet/>
      <dgm:spPr/>
      <dgm:t>
        <a:bodyPr/>
        <a:lstStyle/>
        <a:p>
          <a:pPr>
            <a:defRPr cap="all"/>
          </a:pPr>
          <a:r>
            <a:rPr lang="en-US" b="1"/>
            <a:t>Exercise and activity</a:t>
          </a:r>
          <a:endParaRPr lang="en-US"/>
        </a:p>
      </dgm:t>
    </dgm:pt>
    <dgm:pt modelId="{4DB8E25A-729B-4FA3-A6A3-8623E1DDD005}" type="parTrans" cxnId="{B93C8E6B-A834-4F58-B367-F02788C9CE21}">
      <dgm:prSet/>
      <dgm:spPr/>
      <dgm:t>
        <a:bodyPr/>
        <a:lstStyle/>
        <a:p>
          <a:endParaRPr lang="en-US"/>
        </a:p>
      </dgm:t>
    </dgm:pt>
    <dgm:pt modelId="{BF0107B5-F933-48FC-926E-B61E101325A1}" type="sibTrans" cxnId="{B93C8E6B-A834-4F58-B367-F02788C9CE21}">
      <dgm:prSet/>
      <dgm:spPr/>
      <dgm:t>
        <a:bodyPr/>
        <a:lstStyle/>
        <a:p>
          <a:endParaRPr lang="en-US"/>
        </a:p>
      </dgm:t>
    </dgm:pt>
    <dgm:pt modelId="{A01478B8-460F-4A79-8487-D68DA3D7CA7C}">
      <dgm:prSet/>
      <dgm:spPr/>
      <dgm:t>
        <a:bodyPr/>
        <a:lstStyle/>
        <a:p>
          <a:pPr>
            <a:defRPr cap="all"/>
          </a:pPr>
          <a:r>
            <a:rPr lang="en-US" b="1"/>
            <a:t>Age</a:t>
          </a:r>
          <a:endParaRPr lang="en-US"/>
        </a:p>
      </dgm:t>
    </dgm:pt>
    <dgm:pt modelId="{8CE85C7D-A77C-4B71-9150-F49693BC7F94}" type="parTrans" cxnId="{7F4ED84F-302B-4C31-857C-950535E4EF5B}">
      <dgm:prSet/>
      <dgm:spPr/>
      <dgm:t>
        <a:bodyPr/>
        <a:lstStyle/>
        <a:p>
          <a:endParaRPr lang="en-US"/>
        </a:p>
      </dgm:t>
    </dgm:pt>
    <dgm:pt modelId="{FF9ECE9D-1D76-4A26-B2DC-59E463351B44}" type="sibTrans" cxnId="{7F4ED84F-302B-4C31-857C-950535E4EF5B}">
      <dgm:prSet/>
      <dgm:spPr/>
      <dgm:t>
        <a:bodyPr/>
        <a:lstStyle/>
        <a:p>
          <a:endParaRPr lang="en-US"/>
        </a:p>
      </dgm:t>
    </dgm:pt>
    <dgm:pt modelId="{1322804D-F634-43FD-BEE5-EFBCE6873C0B}">
      <dgm:prSet/>
      <dgm:spPr/>
      <dgm:t>
        <a:bodyPr/>
        <a:lstStyle/>
        <a:p>
          <a:pPr>
            <a:defRPr cap="all"/>
          </a:pPr>
          <a:r>
            <a:rPr lang="en-US" b="1"/>
            <a:t>Pre-existing illness or conditions</a:t>
          </a:r>
          <a:endParaRPr lang="en-US"/>
        </a:p>
      </dgm:t>
    </dgm:pt>
    <dgm:pt modelId="{44EAAB27-DDDD-4030-A8B1-859BE3E688B9}" type="parTrans" cxnId="{0A05C34B-00DD-4142-944C-324550F52F12}">
      <dgm:prSet/>
      <dgm:spPr/>
      <dgm:t>
        <a:bodyPr/>
        <a:lstStyle/>
        <a:p>
          <a:endParaRPr lang="en-US"/>
        </a:p>
      </dgm:t>
    </dgm:pt>
    <dgm:pt modelId="{653D21B9-3F0B-4664-97E5-C23DD3134AFF}" type="sibTrans" cxnId="{0A05C34B-00DD-4142-944C-324550F52F12}">
      <dgm:prSet/>
      <dgm:spPr/>
      <dgm:t>
        <a:bodyPr/>
        <a:lstStyle/>
        <a:p>
          <a:endParaRPr lang="en-US"/>
        </a:p>
      </dgm:t>
    </dgm:pt>
    <dgm:pt modelId="{1D6191FA-6CB7-4551-B02A-DDBF07C1A85B}">
      <dgm:prSet/>
      <dgm:spPr/>
      <dgm:t>
        <a:bodyPr/>
        <a:lstStyle/>
        <a:p>
          <a:pPr>
            <a:defRPr cap="all"/>
          </a:pPr>
          <a:r>
            <a:rPr lang="en-US" b="1"/>
            <a:t>Drugs and/or medications</a:t>
          </a:r>
          <a:endParaRPr lang="en-US"/>
        </a:p>
      </dgm:t>
    </dgm:pt>
    <dgm:pt modelId="{BFCBAA08-B507-4909-A8C9-9C1903224D26}" type="parTrans" cxnId="{04176FEF-47DC-4D34-982C-7DF26475DC6F}">
      <dgm:prSet/>
      <dgm:spPr/>
      <dgm:t>
        <a:bodyPr/>
        <a:lstStyle/>
        <a:p>
          <a:endParaRPr lang="en-US"/>
        </a:p>
      </dgm:t>
    </dgm:pt>
    <dgm:pt modelId="{E4275DB6-E0C2-4DD1-9828-DB97B2122BC7}" type="sibTrans" cxnId="{04176FEF-47DC-4D34-982C-7DF26475DC6F}">
      <dgm:prSet/>
      <dgm:spPr/>
      <dgm:t>
        <a:bodyPr/>
        <a:lstStyle/>
        <a:p>
          <a:endParaRPr lang="en-US"/>
        </a:p>
      </dgm:t>
    </dgm:pt>
    <dgm:pt modelId="{51519476-95D7-4661-B552-5154DD1C11AB}">
      <dgm:prSet/>
      <dgm:spPr/>
      <dgm:t>
        <a:bodyPr/>
        <a:lstStyle/>
        <a:p>
          <a:pPr>
            <a:defRPr cap="all"/>
          </a:pPr>
          <a:r>
            <a:rPr lang="en-US" b="1"/>
            <a:t>Clothing</a:t>
          </a:r>
          <a:endParaRPr lang="en-US"/>
        </a:p>
      </dgm:t>
    </dgm:pt>
    <dgm:pt modelId="{D8051396-5ED7-4A61-92AF-51E02A9CDE54}" type="parTrans" cxnId="{A80FBB45-992E-4D14-8DB5-2A00406BBAA7}">
      <dgm:prSet/>
      <dgm:spPr/>
      <dgm:t>
        <a:bodyPr/>
        <a:lstStyle/>
        <a:p>
          <a:endParaRPr lang="en-US"/>
        </a:p>
      </dgm:t>
    </dgm:pt>
    <dgm:pt modelId="{E5FB76AB-4205-4646-8ABE-89028653C707}" type="sibTrans" cxnId="{A80FBB45-992E-4D14-8DB5-2A00406BBAA7}">
      <dgm:prSet/>
      <dgm:spPr/>
      <dgm:t>
        <a:bodyPr/>
        <a:lstStyle/>
        <a:p>
          <a:endParaRPr lang="en-US"/>
        </a:p>
      </dgm:t>
    </dgm:pt>
    <dgm:pt modelId="{EF92C857-9FC2-43F5-BC79-CF639BE9004A}" type="pres">
      <dgm:prSet presAssocID="{EC12CFBE-5E56-41E0-9256-AE277AB60EEC}" presName="root" presStyleCnt="0">
        <dgm:presLayoutVars>
          <dgm:dir/>
          <dgm:resizeHandles val="exact"/>
        </dgm:presLayoutVars>
      </dgm:prSet>
      <dgm:spPr/>
    </dgm:pt>
    <dgm:pt modelId="{C9E762B9-916B-40B1-B3A8-A7DE41F9F074}" type="pres">
      <dgm:prSet presAssocID="{2001CA74-B37F-422E-878E-D85930D5661C}" presName="compNode" presStyleCnt="0"/>
      <dgm:spPr/>
    </dgm:pt>
    <dgm:pt modelId="{0E1C2B8C-FEAA-4703-9228-13E238121444}" type="pres">
      <dgm:prSet presAssocID="{2001CA74-B37F-422E-878E-D85930D5661C}" presName="iconBgRect" presStyleLbl="bgShp" presStyleIdx="0" presStyleCnt="6"/>
      <dgm:spPr/>
    </dgm:pt>
    <dgm:pt modelId="{2799CCCE-9648-4B85-AF97-DCF2356402A0}" type="pres">
      <dgm:prSet presAssocID="{2001CA74-B37F-422E-878E-D85930D5661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2FF87760-BEE1-4EC7-A20E-C69376C9E827}" type="pres">
      <dgm:prSet presAssocID="{2001CA74-B37F-422E-878E-D85930D5661C}" presName="spaceRect" presStyleCnt="0"/>
      <dgm:spPr/>
    </dgm:pt>
    <dgm:pt modelId="{876F00DD-B322-49DF-BD54-D16CCD204081}" type="pres">
      <dgm:prSet presAssocID="{2001CA74-B37F-422E-878E-D85930D5661C}" presName="textRect" presStyleLbl="revTx" presStyleIdx="0" presStyleCnt="6">
        <dgm:presLayoutVars>
          <dgm:chMax val="1"/>
          <dgm:chPref val="1"/>
        </dgm:presLayoutVars>
      </dgm:prSet>
      <dgm:spPr/>
    </dgm:pt>
    <dgm:pt modelId="{4589F346-2594-4647-AABC-21CA4FCF4BD5}" type="pres">
      <dgm:prSet presAssocID="{E3E50C95-731F-43DF-9630-5528C272B7AF}" presName="sibTrans" presStyleCnt="0"/>
      <dgm:spPr/>
    </dgm:pt>
    <dgm:pt modelId="{C3422F5E-844F-4378-BA23-21A497F8DEAE}" type="pres">
      <dgm:prSet presAssocID="{7D6B9937-97CD-4328-A16A-6F7AC49FA3D0}" presName="compNode" presStyleCnt="0"/>
      <dgm:spPr/>
    </dgm:pt>
    <dgm:pt modelId="{3986A76E-E94B-49D5-98BE-6059A0E475FC}" type="pres">
      <dgm:prSet presAssocID="{7D6B9937-97CD-4328-A16A-6F7AC49FA3D0}" presName="iconBgRect" presStyleLbl="bgShp" presStyleIdx="1" presStyleCnt="6"/>
      <dgm:spPr/>
    </dgm:pt>
    <dgm:pt modelId="{F9B25959-58F7-411A-A10D-42B9ABDBD8F0}" type="pres">
      <dgm:prSet presAssocID="{7D6B9937-97CD-4328-A16A-6F7AC49FA3D0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ke"/>
        </a:ext>
      </dgm:extLst>
    </dgm:pt>
    <dgm:pt modelId="{EA65F6DB-750F-413F-8EDE-3D4DFAF7E8D7}" type="pres">
      <dgm:prSet presAssocID="{7D6B9937-97CD-4328-A16A-6F7AC49FA3D0}" presName="spaceRect" presStyleCnt="0"/>
      <dgm:spPr/>
    </dgm:pt>
    <dgm:pt modelId="{DD630DAB-1A36-45E5-9531-8F9FFD585741}" type="pres">
      <dgm:prSet presAssocID="{7D6B9937-97CD-4328-A16A-6F7AC49FA3D0}" presName="textRect" presStyleLbl="revTx" presStyleIdx="1" presStyleCnt="6">
        <dgm:presLayoutVars>
          <dgm:chMax val="1"/>
          <dgm:chPref val="1"/>
        </dgm:presLayoutVars>
      </dgm:prSet>
      <dgm:spPr/>
    </dgm:pt>
    <dgm:pt modelId="{2E9AA9F7-1C63-4544-87C9-AFA7E4C74130}" type="pres">
      <dgm:prSet presAssocID="{BF0107B5-F933-48FC-926E-B61E101325A1}" presName="sibTrans" presStyleCnt="0"/>
      <dgm:spPr/>
    </dgm:pt>
    <dgm:pt modelId="{2BB205D1-A722-4C1C-817D-E01671CB331F}" type="pres">
      <dgm:prSet presAssocID="{A01478B8-460F-4A79-8487-D68DA3D7CA7C}" presName="compNode" presStyleCnt="0"/>
      <dgm:spPr/>
    </dgm:pt>
    <dgm:pt modelId="{E97C285A-B73D-4E2A-9727-61CDCB6D3759}" type="pres">
      <dgm:prSet presAssocID="{A01478B8-460F-4A79-8487-D68DA3D7CA7C}" presName="iconBgRect" presStyleLbl="bgShp" presStyleIdx="2" presStyleCnt="6"/>
      <dgm:spPr/>
    </dgm:pt>
    <dgm:pt modelId="{79DEF964-1855-4034-B9D6-7FB8772203F0}" type="pres">
      <dgm:prSet presAssocID="{A01478B8-460F-4A79-8487-D68DA3D7CA7C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Cane"/>
        </a:ext>
      </dgm:extLst>
    </dgm:pt>
    <dgm:pt modelId="{D67F0EAD-46D5-4DB0-A23F-545FDC9197A3}" type="pres">
      <dgm:prSet presAssocID="{A01478B8-460F-4A79-8487-D68DA3D7CA7C}" presName="spaceRect" presStyleCnt="0"/>
      <dgm:spPr/>
    </dgm:pt>
    <dgm:pt modelId="{D6D8797C-394B-4FC1-A64C-FA1E846067A2}" type="pres">
      <dgm:prSet presAssocID="{A01478B8-460F-4A79-8487-D68DA3D7CA7C}" presName="textRect" presStyleLbl="revTx" presStyleIdx="2" presStyleCnt="6">
        <dgm:presLayoutVars>
          <dgm:chMax val="1"/>
          <dgm:chPref val="1"/>
        </dgm:presLayoutVars>
      </dgm:prSet>
      <dgm:spPr/>
    </dgm:pt>
    <dgm:pt modelId="{E1E17619-F4FA-4A27-80AD-C991966ED4FF}" type="pres">
      <dgm:prSet presAssocID="{FF9ECE9D-1D76-4A26-B2DC-59E463351B44}" presName="sibTrans" presStyleCnt="0"/>
      <dgm:spPr/>
    </dgm:pt>
    <dgm:pt modelId="{81C4A8BC-0F35-4D0C-9028-6B9E8FB4AB2E}" type="pres">
      <dgm:prSet presAssocID="{1322804D-F634-43FD-BEE5-EFBCE6873C0B}" presName="compNode" presStyleCnt="0"/>
      <dgm:spPr/>
    </dgm:pt>
    <dgm:pt modelId="{06AC5F7C-CFAF-4DCE-83B4-82DB337C8B2C}" type="pres">
      <dgm:prSet presAssocID="{1322804D-F634-43FD-BEE5-EFBCE6873C0B}" presName="iconBgRect" presStyleLbl="bgShp" presStyleIdx="3" presStyleCnt="6"/>
      <dgm:spPr/>
    </dgm:pt>
    <dgm:pt modelId="{A023CF7D-8213-4FD1-932C-659C67F5A7DF}" type="pres">
      <dgm:prSet presAssocID="{1322804D-F634-43FD-BEE5-EFBCE6873C0B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5F8249D0-09D7-4BC8-98E0-28245A8892F1}" type="pres">
      <dgm:prSet presAssocID="{1322804D-F634-43FD-BEE5-EFBCE6873C0B}" presName="spaceRect" presStyleCnt="0"/>
      <dgm:spPr/>
    </dgm:pt>
    <dgm:pt modelId="{49F8D84A-D433-4ED3-B1D7-077FDB7E8D61}" type="pres">
      <dgm:prSet presAssocID="{1322804D-F634-43FD-BEE5-EFBCE6873C0B}" presName="textRect" presStyleLbl="revTx" presStyleIdx="3" presStyleCnt="6">
        <dgm:presLayoutVars>
          <dgm:chMax val="1"/>
          <dgm:chPref val="1"/>
        </dgm:presLayoutVars>
      </dgm:prSet>
      <dgm:spPr/>
    </dgm:pt>
    <dgm:pt modelId="{04C7CF93-B398-44AF-AAE9-C8D4A35BFFF6}" type="pres">
      <dgm:prSet presAssocID="{653D21B9-3F0B-4664-97E5-C23DD3134AFF}" presName="sibTrans" presStyleCnt="0"/>
      <dgm:spPr/>
    </dgm:pt>
    <dgm:pt modelId="{46839118-27F7-4046-93E4-218FD9D304A3}" type="pres">
      <dgm:prSet presAssocID="{1D6191FA-6CB7-4551-B02A-DDBF07C1A85B}" presName="compNode" presStyleCnt="0"/>
      <dgm:spPr/>
    </dgm:pt>
    <dgm:pt modelId="{538EFF8B-1EBA-4DA6-92CB-63BEB52D6750}" type="pres">
      <dgm:prSet presAssocID="{1D6191FA-6CB7-4551-B02A-DDBF07C1A85B}" presName="iconBgRect" presStyleLbl="bgShp" presStyleIdx="4" presStyleCnt="6"/>
      <dgm:spPr/>
    </dgm:pt>
    <dgm:pt modelId="{0967FA94-4F27-4E1A-9690-9520AA94137D}" type="pres">
      <dgm:prSet presAssocID="{1D6191FA-6CB7-4551-B02A-DDBF07C1A85B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C07ED9EB-F0FA-45FF-8783-0D56F46FBEDD}" type="pres">
      <dgm:prSet presAssocID="{1D6191FA-6CB7-4551-B02A-DDBF07C1A85B}" presName="spaceRect" presStyleCnt="0"/>
      <dgm:spPr/>
    </dgm:pt>
    <dgm:pt modelId="{95356CC3-B16F-4AE1-B8A8-E1CC487D6118}" type="pres">
      <dgm:prSet presAssocID="{1D6191FA-6CB7-4551-B02A-DDBF07C1A85B}" presName="textRect" presStyleLbl="revTx" presStyleIdx="4" presStyleCnt="6">
        <dgm:presLayoutVars>
          <dgm:chMax val="1"/>
          <dgm:chPref val="1"/>
        </dgm:presLayoutVars>
      </dgm:prSet>
      <dgm:spPr/>
    </dgm:pt>
    <dgm:pt modelId="{CA4B7988-D990-491D-9EC1-9CCD02675B3F}" type="pres">
      <dgm:prSet presAssocID="{E4275DB6-E0C2-4DD1-9828-DB97B2122BC7}" presName="sibTrans" presStyleCnt="0"/>
      <dgm:spPr/>
    </dgm:pt>
    <dgm:pt modelId="{9C31340E-F9F4-41AE-8D0D-2B72A0BF5A1E}" type="pres">
      <dgm:prSet presAssocID="{51519476-95D7-4661-B552-5154DD1C11AB}" presName="compNode" presStyleCnt="0"/>
      <dgm:spPr/>
    </dgm:pt>
    <dgm:pt modelId="{74FCAE55-ADD0-47CB-BE6E-09079FAE7C18}" type="pres">
      <dgm:prSet presAssocID="{51519476-95D7-4661-B552-5154DD1C11AB}" presName="iconBgRect" presStyleLbl="bgShp" presStyleIdx="5" presStyleCnt="6"/>
      <dgm:spPr/>
    </dgm:pt>
    <dgm:pt modelId="{24BB1606-E280-44FC-9FDC-8D358168DD46}" type="pres">
      <dgm:prSet presAssocID="{51519476-95D7-4661-B552-5154DD1C11A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ng sleeve shirt"/>
        </a:ext>
      </dgm:extLst>
    </dgm:pt>
    <dgm:pt modelId="{FC99D0D5-1DEC-4ACD-B678-C413BBDC9AD3}" type="pres">
      <dgm:prSet presAssocID="{51519476-95D7-4661-B552-5154DD1C11AB}" presName="spaceRect" presStyleCnt="0"/>
      <dgm:spPr/>
    </dgm:pt>
    <dgm:pt modelId="{29154C3F-D63C-44D0-BB62-74C418A32E1A}" type="pres">
      <dgm:prSet presAssocID="{51519476-95D7-4661-B552-5154DD1C11AB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26DF62F-6080-4D8C-900F-6E0235D9D7D0}" type="presOf" srcId="{51519476-95D7-4661-B552-5154DD1C11AB}" destId="{29154C3F-D63C-44D0-BB62-74C418A32E1A}" srcOrd="0" destOrd="0" presId="urn:microsoft.com/office/officeart/2018/5/layout/IconCircleLabelList"/>
    <dgm:cxn modelId="{56490E3A-EE43-4B14-994E-30759E7E1B26}" srcId="{EC12CFBE-5E56-41E0-9256-AE277AB60EEC}" destId="{2001CA74-B37F-422E-878E-D85930D5661C}" srcOrd="0" destOrd="0" parTransId="{1E73FC47-48A1-4CE3-9B03-34246CEF18EB}" sibTransId="{E3E50C95-731F-43DF-9630-5528C272B7AF}"/>
    <dgm:cxn modelId="{A80FBB45-992E-4D14-8DB5-2A00406BBAA7}" srcId="{EC12CFBE-5E56-41E0-9256-AE277AB60EEC}" destId="{51519476-95D7-4661-B552-5154DD1C11AB}" srcOrd="5" destOrd="0" parTransId="{D8051396-5ED7-4A61-92AF-51E02A9CDE54}" sibTransId="{E5FB76AB-4205-4646-8ABE-89028653C707}"/>
    <dgm:cxn modelId="{B93C8E6B-A834-4F58-B367-F02788C9CE21}" srcId="{EC12CFBE-5E56-41E0-9256-AE277AB60EEC}" destId="{7D6B9937-97CD-4328-A16A-6F7AC49FA3D0}" srcOrd="1" destOrd="0" parTransId="{4DB8E25A-729B-4FA3-A6A3-8623E1DDD005}" sibTransId="{BF0107B5-F933-48FC-926E-B61E101325A1}"/>
    <dgm:cxn modelId="{0A05C34B-00DD-4142-944C-324550F52F12}" srcId="{EC12CFBE-5E56-41E0-9256-AE277AB60EEC}" destId="{1322804D-F634-43FD-BEE5-EFBCE6873C0B}" srcOrd="3" destOrd="0" parTransId="{44EAAB27-DDDD-4030-A8B1-859BE3E688B9}" sibTransId="{653D21B9-3F0B-4664-97E5-C23DD3134AFF}"/>
    <dgm:cxn modelId="{7F4ED84F-302B-4C31-857C-950535E4EF5B}" srcId="{EC12CFBE-5E56-41E0-9256-AE277AB60EEC}" destId="{A01478B8-460F-4A79-8487-D68DA3D7CA7C}" srcOrd="2" destOrd="0" parTransId="{8CE85C7D-A77C-4B71-9150-F49693BC7F94}" sibTransId="{FF9ECE9D-1D76-4A26-B2DC-59E463351B44}"/>
    <dgm:cxn modelId="{ED877754-CE6D-4A98-8749-0AF2E9CF14E1}" type="presOf" srcId="{1322804D-F634-43FD-BEE5-EFBCE6873C0B}" destId="{49F8D84A-D433-4ED3-B1D7-077FDB7E8D61}" srcOrd="0" destOrd="0" presId="urn:microsoft.com/office/officeart/2018/5/layout/IconCircleLabelList"/>
    <dgm:cxn modelId="{202EB754-906D-4B66-9E29-1697EB7A2E9C}" type="presOf" srcId="{1D6191FA-6CB7-4551-B02A-DDBF07C1A85B}" destId="{95356CC3-B16F-4AE1-B8A8-E1CC487D6118}" srcOrd="0" destOrd="0" presId="urn:microsoft.com/office/officeart/2018/5/layout/IconCircleLabelList"/>
    <dgm:cxn modelId="{7D595E84-DD26-4F28-92B0-B4465DA6C7DF}" type="presOf" srcId="{EC12CFBE-5E56-41E0-9256-AE277AB60EEC}" destId="{EF92C857-9FC2-43F5-BC79-CF639BE9004A}" srcOrd="0" destOrd="0" presId="urn:microsoft.com/office/officeart/2018/5/layout/IconCircleLabelList"/>
    <dgm:cxn modelId="{54EE3294-69B8-4A34-91DA-40296ABDCF26}" type="presOf" srcId="{A01478B8-460F-4A79-8487-D68DA3D7CA7C}" destId="{D6D8797C-394B-4FC1-A64C-FA1E846067A2}" srcOrd="0" destOrd="0" presId="urn:microsoft.com/office/officeart/2018/5/layout/IconCircleLabelList"/>
    <dgm:cxn modelId="{8371CB97-63C3-41F3-BCAC-BB13240671C0}" type="presOf" srcId="{7D6B9937-97CD-4328-A16A-6F7AC49FA3D0}" destId="{DD630DAB-1A36-45E5-9531-8F9FFD585741}" srcOrd="0" destOrd="0" presId="urn:microsoft.com/office/officeart/2018/5/layout/IconCircleLabelList"/>
    <dgm:cxn modelId="{211C00BA-1457-4948-B843-BD57C06909CF}" type="presOf" srcId="{2001CA74-B37F-422E-878E-D85930D5661C}" destId="{876F00DD-B322-49DF-BD54-D16CCD204081}" srcOrd="0" destOrd="0" presId="urn:microsoft.com/office/officeart/2018/5/layout/IconCircleLabelList"/>
    <dgm:cxn modelId="{04176FEF-47DC-4D34-982C-7DF26475DC6F}" srcId="{EC12CFBE-5E56-41E0-9256-AE277AB60EEC}" destId="{1D6191FA-6CB7-4551-B02A-DDBF07C1A85B}" srcOrd="4" destOrd="0" parTransId="{BFCBAA08-B507-4909-A8C9-9C1903224D26}" sibTransId="{E4275DB6-E0C2-4DD1-9828-DB97B2122BC7}"/>
    <dgm:cxn modelId="{34258E6C-88E2-4696-8EBE-48A5B31CBB23}" type="presParOf" srcId="{EF92C857-9FC2-43F5-BC79-CF639BE9004A}" destId="{C9E762B9-916B-40B1-B3A8-A7DE41F9F074}" srcOrd="0" destOrd="0" presId="urn:microsoft.com/office/officeart/2018/5/layout/IconCircleLabelList"/>
    <dgm:cxn modelId="{9450807E-7D3B-4480-84B1-FD605FC0E2CA}" type="presParOf" srcId="{C9E762B9-916B-40B1-B3A8-A7DE41F9F074}" destId="{0E1C2B8C-FEAA-4703-9228-13E238121444}" srcOrd="0" destOrd="0" presId="urn:microsoft.com/office/officeart/2018/5/layout/IconCircleLabelList"/>
    <dgm:cxn modelId="{AA34644F-E6D1-4518-B237-DED8A31537D7}" type="presParOf" srcId="{C9E762B9-916B-40B1-B3A8-A7DE41F9F074}" destId="{2799CCCE-9648-4B85-AF97-DCF2356402A0}" srcOrd="1" destOrd="0" presId="urn:microsoft.com/office/officeart/2018/5/layout/IconCircleLabelList"/>
    <dgm:cxn modelId="{18D1FE0C-79B4-40B7-A708-D9F1D7067F2B}" type="presParOf" srcId="{C9E762B9-916B-40B1-B3A8-A7DE41F9F074}" destId="{2FF87760-BEE1-4EC7-A20E-C69376C9E827}" srcOrd="2" destOrd="0" presId="urn:microsoft.com/office/officeart/2018/5/layout/IconCircleLabelList"/>
    <dgm:cxn modelId="{BD7F5743-62D9-4269-8551-55EFB8C15A5F}" type="presParOf" srcId="{C9E762B9-916B-40B1-B3A8-A7DE41F9F074}" destId="{876F00DD-B322-49DF-BD54-D16CCD204081}" srcOrd="3" destOrd="0" presId="urn:microsoft.com/office/officeart/2018/5/layout/IconCircleLabelList"/>
    <dgm:cxn modelId="{EA93819F-628E-4E3A-B625-43CB3E77CAC1}" type="presParOf" srcId="{EF92C857-9FC2-43F5-BC79-CF639BE9004A}" destId="{4589F346-2594-4647-AABC-21CA4FCF4BD5}" srcOrd="1" destOrd="0" presId="urn:microsoft.com/office/officeart/2018/5/layout/IconCircleLabelList"/>
    <dgm:cxn modelId="{3E611967-F5A7-49F8-A861-B4EFDC507FA4}" type="presParOf" srcId="{EF92C857-9FC2-43F5-BC79-CF639BE9004A}" destId="{C3422F5E-844F-4378-BA23-21A497F8DEAE}" srcOrd="2" destOrd="0" presId="urn:microsoft.com/office/officeart/2018/5/layout/IconCircleLabelList"/>
    <dgm:cxn modelId="{0FCC4046-1FD1-4652-B6FE-B24900764B52}" type="presParOf" srcId="{C3422F5E-844F-4378-BA23-21A497F8DEAE}" destId="{3986A76E-E94B-49D5-98BE-6059A0E475FC}" srcOrd="0" destOrd="0" presId="urn:microsoft.com/office/officeart/2018/5/layout/IconCircleLabelList"/>
    <dgm:cxn modelId="{AAB71501-4B16-4163-BCB5-CF92292E1723}" type="presParOf" srcId="{C3422F5E-844F-4378-BA23-21A497F8DEAE}" destId="{F9B25959-58F7-411A-A10D-42B9ABDBD8F0}" srcOrd="1" destOrd="0" presId="urn:microsoft.com/office/officeart/2018/5/layout/IconCircleLabelList"/>
    <dgm:cxn modelId="{2BBD22C6-232D-40C3-987D-7081E70EEE07}" type="presParOf" srcId="{C3422F5E-844F-4378-BA23-21A497F8DEAE}" destId="{EA65F6DB-750F-413F-8EDE-3D4DFAF7E8D7}" srcOrd="2" destOrd="0" presId="urn:microsoft.com/office/officeart/2018/5/layout/IconCircleLabelList"/>
    <dgm:cxn modelId="{69355F36-C304-4A1A-A1FB-D931E2E1D41F}" type="presParOf" srcId="{C3422F5E-844F-4378-BA23-21A497F8DEAE}" destId="{DD630DAB-1A36-45E5-9531-8F9FFD585741}" srcOrd="3" destOrd="0" presId="urn:microsoft.com/office/officeart/2018/5/layout/IconCircleLabelList"/>
    <dgm:cxn modelId="{A1414F7E-0B29-4D03-A2F3-3FD9EE790E13}" type="presParOf" srcId="{EF92C857-9FC2-43F5-BC79-CF639BE9004A}" destId="{2E9AA9F7-1C63-4544-87C9-AFA7E4C74130}" srcOrd="3" destOrd="0" presId="urn:microsoft.com/office/officeart/2018/5/layout/IconCircleLabelList"/>
    <dgm:cxn modelId="{3939BB8E-DA87-4CED-AB59-0442BC556F3E}" type="presParOf" srcId="{EF92C857-9FC2-43F5-BC79-CF639BE9004A}" destId="{2BB205D1-A722-4C1C-817D-E01671CB331F}" srcOrd="4" destOrd="0" presId="urn:microsoft.com/office/officeart/2018/5/layout/IconCircleLabelList"/>
    <dgm:cxn modelId="{FAFAEB9E-B8C4-4BB5-AFF7-820A5FDCCA4D}" type="presParOf" srcId="{2BB205D1-A722-4C1C-817D-E01671CB331F}" destId="{E97C285A-B73D-4E2A-9727-61CDCB6D3759}" srcOrd="0" destOrd="0" presId="urn:microsoft.com/office/officeart/2018/5/layout/IconCircleLabelList"/>
    <dgm:cxn modelId="{972C01FC-62F5-4B80-92C6-0BB6FD1943C2}" type="presParOf" srcId="{2BB205D1-A722-4C1C-817D-E01671CB331F}" destId="{79DEF964-1855-4034-B9D6-7FB8772203F0}" srcOrd="1" destOrd="0" presId="urn:microsoft.com/office/officeart/2018/5/layout/IconCircleLabelList"/>
    <dgm:cxn modelId="{4509BEB5-16CA-4323-ACC9-DE51E120D53D}" type="presParOf" srcId="{2BB205D1-A722-4C1C-817D-E01671CB331F}" destId="{D67F0EAD-46D5-4DB0-A23F-545FDC9197A3}" srcOrd="2" destOrd="0" presId="urn:microsoft.com/office/officeart/2018/5/layout/IconCircleLabelList"/>
    <dgm:cxn modelId="{0F1BA49B-A988-4480-8444-7C776FD3280F}" type="presParOf" srcId="{2BB205D1-A722-4C1C-817D-E01671CB331F}" destId="{D6D8797C-394B-4FC1-A64C-FA1E846067A2}" srcOrd="3" destOrd="0" presId="urn:microsoft.com/office/officeart/2018/5/layout/IconCircleLabelList"/>
    <dgm:cxn modelId="{122C7F20-53ED-4207-A464-B22C5F7E8CC7}" type="presParOf" srcId="{EF92C857-9FC2-43F5-BC79-CF639BE9004A}" destId="{E1E17619-F4FA-4A27-80AD-C991966ED4FF}" srcOrd="5" destOrd="0" presId="urn:microsoft.com/office/officeart/2018/5/layout/IconCircleLabelList"/>
    <dgm:cxn modelId="{B383E948-BD32-4B6B-A1CC-F98660B3B431}" type="presParOf" srcId="{EF92C857-9FC2-43F5-BC79-CF639BE9004A}" destId="{81C4A8BC-0F35-4D0C-9028-6B9E8FB4AB2E}" srcOrd="6" destOrd="0" presId="urn:microsoft.com/office/officeart/2018/5/layout/IconCircleLabelList"/>
    <dgm:cxn modelId="{AE15D79B-6BCB-453C-A994-338A8C063326}" type="presParOf" srcId="{81C4A8BC-0F35-4D0C-9028-6B9E8FB4AB2E}" destId="{06AC5F7C-CFAF-4DCE-83B4-82DB337C8B2C}" srcOrd="0" destOrd="0" presId="urn:microsoft.com/office/officeart/2018/5/layout/IconCircleLabelList"/>
    <dgm:cxn modelId="{538105E7-E2A2-4546-BDAA-B1B85024AA66}" type="presParOf" srcId="{81C4A8BC-0F35-4D0C-9028-6B9E8FB4AB2E}" destId="{A023CF7D-8213-4FD1-932C-659C67F5A7DF}" srcOrd="1" destOrd="0" presId="urn:microsoft.com/office/officeart/2018/5/layout/IconCircleLabelList"/>
    <dgm:cxn modelId="{DCC04F74-133D-47BB-92B1-FA0F2F8FD9C9}" type="presParOf" srcId="{81C4A8BC-0F35-4D0C-9028-6B9E8FB4AB2E}" destId="{5F8249D0-09D7-4BC8-98E0-28245A8892F1}" srcOrd="2" destOrd="0" presId="urn:microsoft.com/office/officeart/2018/5/layout/IconCircleLabelList"/>
    <dgm:cxn modelId="{C526C54F-4461-441B-9FE9-5770041D7D62}" type="presParOf" srcId="{81C4A8BC-0F35-4D0C-9028-6B9E8FB4AB2E}" destId="{49F8D84A-D433-4ED3-B1D7-077FDB7E8D61}" srcOrd="3" destOrd="0" presId="urn:microsoft.com/office/officeart/2018/5/layout/IconCircleLabelList"/>
    <dgm:cxn modelId="{C159D4CB-371E-40CA-A434-452102065754}" type="presParOf" srcId="{EF92C857-9FC2-43F5-BC79-CF639BE9004A}" destId="{04C7CF93-B398-44AF-AAE9-C8D4A35BFFF6}" srcOrd="7" destOrd="0" presId="urn:microsoft.com/office/officeart/2018/5/layout/IconCircleLabelList"/>
    <dgm:cxn modelId="{974FC1EE-B0FA-49B5-9B3C-D31A08273507}" type="presParOf" srcId="{EF92C857-9FC2-43F5-BC79-CF639BE9004A}" destId="{46839118-27F7-4046-93E4-218FD9D304A3}" srcOrd="8" destOrd="0" presId="urn:microsoft.com/office/officeart/2018/5/layout/IconCircleLabelList"/>
    <dgm:cxn modelId="{D682CCB9-DF58-4C6A-87BD-C880E3462EF7}" type="presParOf" srcId="{46839118-27F7-4046-93E4-218FD9D304A3}" destId="{538EFF8B-1EBA-4DA6-92CB-63BEB52D6750}" srcOrd="0" destOrd="0" presId="urn:microsoft.com/office/officeart/2018/5/layout/IconCircleLabelList"/>
    <dgm:cxn modelId="{9090ED73-0ECD-45D5-ACAA-85AB106CC42B}" type="presParOf" srcId="{46839118-27F7-4046-93E4-218FD9D304A3}" destId="{0967FA94-4F27-4E1A-9690-9520AA94137D}" srcOrd="1" destOrd="0" presId="urn:microsoft.com/office/officeart/2018/5/layout/IconCircleLabelList"/>
    <dgm:cxn modelId="{3D7FB73B-5C75-4AD0-9B82-9892DD815868}" type="presParOf" srcId="{46839118-27F7-4046-93E4-218FD9D304A3}" destId="{C07ED9EB-F0FA-45FF-8783-0D56F46FBEDD}" srcOrd="2" destOrd="0" presId="urn:microsoft.com/office/officeart/2018/5/layout/IconCircleLabelList"/>
    <dgm:cxn modelId="{6BA7AF59-BC91-4909-8097-04F6E7CF0D16}" type="presParOf" srcId="{46839118-27F7-4046-93E4-218FD9D304A3}" destId="{95356CC3-B16F-4AE1-B8A8-E1CC487D6118}" srcOrd="3" destOrd="0" presId="urn:microsoft.com/office/officeart/2018/5/layout/IconCircleLabelList"/>
    <dgm:cxn modelId="{05072628-6115-4057-87DA-5F8AA1FF86E2}" type="presParOf" srcId="{EF92C857-9FC2-43F5-BC79-CF639BE9004A}" destId="{CA4B7988-D990-491D-9EC1-9CCD02675B3F}" srcOrd="9" destOrd="0" presId="urn:microsoft.com/office/officeart/2018/5/layout/IconCircleLabelList"/>
    <dgm:cxn modelId="{D31F1D65-EFC6-4D9E-9B07-01EF70B6ADA7}" type="presParOf" srcId="{EF92C857-9FC2-43F5-BC79-CF639BE9004A}" destId="{9C31340E-F9F4-41AE-8D0D-2B72A0BF5A1E}" srcOrd="10" destOrd="0" presId="urn:microsoft.com/office/officeart/2018/5/layout/IconCircleLabelList"/>
    <dgm:cxn modelId="{272E957C-B10F-470E-BACF-76A3C51F0CD6}" type="presParOf" srcId="{9C31340E-F9F4-41AE-8D0D-2B72A0BF5A1E}" destId="{74FCAE55-ADD0-47CB-BE6E-09079FAE7C18}" srcOrd="0" destOrd="0" presId="urn:microsoft.com/office/officeart/2018/5/layout/IconCircleLabelList"/>
    <dgm:cxn modelId="{4BD84354-1BF5-40CD-B405-336DC196AC76}" type="presParOf" srcId="{9C31340E-F9F4-41AE-8D0D-2B72A0BF5A1E}" destId="{24BB1606-E280-44FC-9FDC-8D358168DD46}" srcOrd="1" destOrd="0" presId="urn:microsoft.com/office/officeart/2018/5/layout/IconCircleLabelList"/>
    <dgm:cxn modelId="{7874B470-1845-4655-B422-EDCDB35A5EC8}" type="presParOf" srcId="{9C31340E-F9F4-41AE-8D0D-2B72A0BF5A1E}" destId="{FC99D0D5-1DEC-4ACD-B678-C413BBDC9AD3}" srcOrd="2" destOrd="0" presId="urn:microsoft.com/office/officeart/2018/5/layout/IconCircleLabelList"/>
    <dgm:cxn modelId="{E2DFF55F-95BD-4128-8704-4C59B256978B}" type="presParOf" srcId="{9C31340E-F9F4-41AE-8D0D-2B72A0BF5A1E}" destId="{29154C3F-D63C-44D0-BB62-74C418A32E1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B888A30-822F-48E8-81CB-C0D0D225C6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8E2C0A-B37D-4835-B9D9-1E17C2BDBEE1}">
      <dgm:prSet/>
      <dgm:spPr/>
      <dgm:t>
        <a:bodyPr/>
        <a:lstStyle/>
        <a:p>
          <a:r>
            <a:rPr lang="en-US"/>
            <a:t>The body’s cooling mechanism shuts down</a:t>
          </a:r>
        </a:p>
      </dgm:t>
    </dgm:pt>
    <dgm:pt modelId="{B9092D54-4AB5-43C3-8DC5-0D8E5618B90C}" type="parTrans" cxnId="{9702DD6C-BFD0-45C7-A38C-BB10427309B6}">
      <dgm:prSet/>
      <dgm:spPr/>
      <dgm:t>
        <a:bodyPr/>
        <a:lstStyle/>
        <a:p>
          <a:endParaRPr lang="en-US"/>
        </a:p>
      </dgm:t>
    </dgm:pt>
    <dgm:pt modelId="{E638DFFA-3F35-4E43-8344-191103E32811}" type="sibTrans" cxnId="{9702DD6C-BFD0-45C7-A38C-BB10427309B6}">
      <dgm:prSet/>
      <dgm:spPr/>
      <dgm:t>
        <a:bodyPr/>
        <a:lstStyle/>
        <a:p>
          <a:endParaRPr lang="en-US"/>
        </a:p>
      </dgm:t>
    </dgm:pt>
    <dgm:pt modelId="{AFCE036B-F509-4A92-AFB4-A853D29CA5CC}">
      <dgm:prSet/>
      <dgm:spPr/>
      <dgm:t>
        <a:bodyPr/>
        <a:lstStyle/>
        <a:p>
          <a:r>
            <a:rPr lang="en-US"/>
            <a:t>Over 20% that reach the heat stroke stage die even with medical attention</a:t>
          </a:r>
        </a:p>
      </dgm:t>
    </dgm:pt>
    <dgm:pt modelId="{38611261-A62E-43CD-9AE3-6C672EAE0418}" type="parTrans" cxnId="{C57C08EC-0592-4AF1-B940-12E45374561A}">
      <dgm:prSet/>
      <dgm:spPr/>
      <dgm:t>
        <a:bodyPr/>
        <a:lstStyle/>
        <a:p>
          <a:endParaRPr lang="en-US"/>
        </a:p>
      </dgm:t>
    </dgm:pt>
    <dgm:pt modelId="{4B96E482-E742-4ED9-B374-39A4862ACCED}" type="sibTrans" cxnId="{C57C08EC-0592-4AF1-B940-12E45374561A}">
      <dgm:prSet/>
      <dgm:spPr/>
      <dgm:t>
        <a:bodyPr/>
        <a:lstStyle/>
        <a:p>
          <a:endParaRPr lang="en-US"/>
        </a:p>
      </dgm:t>
    </dgm:pt>
    <dgm:pt modelId="{CC046ACA-2510-6B40-9792-4D8D6A0FD357}" type="pres">
      <dgm:prSet presAssocID="{3B888A30-822F-48E8-81CB-C0D0D225C694}" presName="linear" presStyleCnt="0">
        <dgm:presLayoutVars>
          <dgm:animLvl val="lvl"/>
          <dgm:resizeHandles val="exact"/>
        </dgm:presLayoutVars>
      </dgm:prSet>
      <dgm:spPr/>
    </dgm:pt>
    <dgm:pt modelId="{8BF4CEBF-5AA3-1C4A-BA7E-EE6141C8C2BB}" type="pres">
      <dgm:prSet presAssocID="{2B8E2C0A-B37D-4835-B9D9-1E17C2BDBEE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041A3A0-86B0-D544-B1D3-F77A8320EC3A}" type="pres">
      <dgm:prSet presAssocID="{E638DFFA-3F35-4E43-8344-191103E32811}" presName="spacer" presStyleCnt="0"/>
      <dgm:spPr/>
    </dgm:pt>
    <dgm:pt modelId="{94E0EC4C-8CA8-F642-B057-143A70151F61}" type="pres">
      <dgm:prSet presAssocID="{AFCE036B-F509-4A92-AFB4-A853D29CA5C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702DD6C-BFD0-45C7-A38C-BB10427309B6}" srcId="{3B888A30-822F-48E8-81CB-C0D0D225C694}" destId="{2B8E2C0A-B37D-4835-B9D9-1E17C2BDBEE1}" srcOrd="0" destOrd="0" parTransId="{B9092D54-4AB5-43C3-8DC5-0D8E5618B90C}" sibTransId="{E638DFFA-3F35-4E43-8344-191103E32811}"/>
    <dgm:cxn modelId="{DA809A8C-F505-6149-B52A-2D8EBB0E829E}" type="presOf" srcId="{AFCE036B-F509-4A92-AFB4-A853D29CA5CC}" destId="{94E0EC4C-8CA8-F642-B057-143A70151F61}" srcOrd="0" destOrd="0" presId="urn:microsoft.com/office/officeart/2005/8/layout/vList2"/>
    <dgm:cxn modelId="{73DE9295-C200-3545-8F4D-693E959AF95E}" type="presOf" srcId="{3B888A30-822F-48E8-81CB-C0D0D225C694}" destId="{CC046ACA-2510-6B40-9792-4D8D6A0FD357}" srcOrd="0" destOrd="0" presId="urn:microsoft.com/office/officeart/2005/8/layout/vList2"/>
    <dgm:cxn modelId="{F47879DA-156B-9E4F-9FE5-4BF7640479D1}" type="presOf" srcId="{2B8E2C0A-B37D-4835-B9D9-1E17C2BDBEE1}" destId="{8BF4CEBF-5AA3-1C4A-BA7E-EE6141C8C2BB}" srcOrd="0" destOrd="0" presId="urn:microsoft.com/office/officeart/2005/8/layout/vList2"/>
    <dgm:cxn modelId="{C57C08EC-0592-4AF1-B940-12E45374561A}" srcId="{3B888A30-822F-48E8-81CB-C0D0D225C694}" destId="{AFCE036B-F509-4A92-AFB4-A853D29CA5CC}" srcOrd="1" destOrd="0" parTransId="{38611261-A62E-43CD-9AE3-6C672EAE0418}" sibTransId="{4B96E482-E742-4ED9-B374-39A4862ACCED}"/>
    <dgm:cxn modelId="{2F3F3FAA-BB82-454B-A0B9-978602C3BB56}" type="presParOf" srcId="{CC046ACA-2510-6B40-9792-4D8D6A0FD357}" destId="{8BF4CEBF-5AA3-1C4A-BA7E-EE6141C8C2BB}" srcOrd="0" destOrd="0" presId="urn:microsoft.com/office/officeart/2005/8/layout/vList2"/>
    <dgm:cxn modelId="{D3899509-ADC3-D84E-B24E-88DBFA923C17}" type="presParOf" srcId="{CC046ACA-2510-6B40-9792-4D8D6A0FD357}" destId="{3041A3A0-86B0-D544-B1D3-F77A8320EC3A}" srcOrd="1" destOrd="0" presId="urn:microsoft.com/office/officeart/2005/8/layout/vList2"/>
    <dgm:cxn modelId="{9C979A59-7AF0-2443-B2E1-5D004A6A3543}" type="presParOf" srcId="{CC046ACA-2510-6B40-9792-4D8D6A0FD357}" destId="{94E0EC4C-8CA8-F642-B057-143A70151F6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45ABB04-3367-46EC-BFF6-9848D20B63B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10A7D2D-BED9-4ABB-A8A9-43C168E3BE13}">
      <dgm:prSet/>
      <dgm:spPr/>
      <dgm:t>
        <a:bodyPr/>
        <a:lstStyle/>
        <a:p>
          <a:r>
            <a:rPr lang="en-US" b="1"/>
            <a:t>Immediately call 911</a:t>
          </a:r>
          <a:endParaRPr lang="en-US"/>
        </a:p>
      </dgm:t>
    </dgm:pt>
    <dgm:pt modelId="{41DBA94F-A5FC-4F76-AC78-1267F6C7D6BB}" type="parTrans" cxnId="{61892834-EE7F-491B-B58E-5C0F546931AE}">
      <dgm:prSet/>
      <dgm:spPr/>
      <dgm:t>
        <a:bodyPr/>
        <a:lstStyle/>
        <a:p>
          <a:endParaRPr lang="en-US"/>
        </a:p>
      </dgm:t>
    </dgm:pt>
    <dgm:pt modelId="{C9428C77-8BDC-4329-99F9-9473372A6A64}" type="sibTrans" cxnId="{61892834-EE7F-491B-B58E-5C0F546931AE}">
      <dgm:prSet/>
      <dgm:spPr/>
      <dgm:t>
        <a:bodyPr/>
        <a:lstStyle/>
        <a:p>
          <a:endParaRPr lang="en-US"/>
        </a:p>
      </dgm:t>
    </dgm:pt>
    <dgm:pt modelId="{54558E3C-A536-4123-B957-4DA98C43ED36}">
      <dgm:prSet/>
      <dgm:spPr/>
      <dgm:t>
        <a:bodyPr/>
        <a:lstStyle/>
        <a:p>
          <a:r>
            <a:rPr lang="en-US" b="1" dirty="0"/>
            <a:t>If possible, move to a cooler environment</a:t>
          </a:r>
          <a:endParaRPr lang="en-US" dirty="0"/>
        </a:p>
      </dgm:t>
    </dgm:pt>
    <dgm:pt modelId="{12CAC889-D02A-4B8A-A0A7-E1B60DC7D305}" type="parTrans" cxnId="{174DC711-A446-4444-A037-C6E159823DA4}">
      <dgm:prSet/>
      <dgm:spPr/>
      <dgm:t>
        <a:bodyPr/>
        <a:lstStyle/>
        <a:p>
          <a:endParaRPr lang="en-US"/>
        </a:p>
      </dgm:t>
    </dgm:pt>
    <dgm:pt modelId="{05792EFC-489C-48F9-B33F-834F097057F1}" type="sibTrans" cxnId="{174DC711-A446-4444-A037-C6E159823DA4}">
      <dgm:prSet/>
      <dgm:spPr/>
      <dgm:t>
        <a:bodyPr/>
        <a:lstStyle/>
        <a:p>
          <a:endParaRPr lang="en-US"/>
        </a:p>
      </dgm:t>
    </dgm:pt>
    <dgm:pt modelId="{A4713E14-8A1D-4993-A1BB-9FA4B7DA8444}">
      <dgm:prSet/>
      <dgm:spPr/>
      <dgm:t>
        <a:bodyPr/>
        <a:lstStyle/>
        <a:p>
          <a:r>
            <a:rPr lang="en-US" b="1"/>
            <a:t>Begin rapid cooling methods</a:t>
          </a:r>
          <a:endParaRPr lang="en-US"/>
        </a:p>
      </dgm:t>
    </dgm:pt>
    <dgm:pt modelId="{E3909E65-7640-4758-8B05-7290EE5DFEE7}" type="parTrans" cxnId="{5B62DC61-AD02-420D-BB01-082D24E808E3}">
      <dgm:prSet/>
      <dgm:spPr/>
      <dgm:t>
        <a:bodyPr/>
        <a:lstStyle/>
        <a:p>
          <a:endParaRPr lang="en-US"/>
        </a:p>
      </dgm:t>
    </dgm:pt>
    <dgm:pt modelId="{AB3644E0-0F25-4F29-88C1-717EE267660A}" type="sibTrans" cxnId="{5B62DC61-AD02-420D-BB01-082D24E808E3}">
      <dgm:prSet/>
      <dgm:spPr/>
      <dgm:t>
        <a:bodyPr/>
        <a:lstStyle/>
        <a:p>
          <a:endParaRPr lang="en-US"/>
        </a:p>
      </dgm:t>
    </dgm:pt>
    <dgm:pt modelId="{099D3146-A870-4317-BD17-2FA759271971}">
      <dgm:prSet/>
      <dgm:spPr/>
      <dgm:t>
        <a:bodyPr/>
        <a:lstStyle/>
        <a:p>
          <a:r>
            <a:rPr lang="en-US" b="1"/>
            <a:t>Douse the employee with ice water-soaked towels over the entire body, spray with cold water, fan or cover the patient with ice towels  </a:t>
          </a:r>
          <a:endParaRPr lang="en-US"/>
        </a:p>
      </dgm:t>
    </dgm:pt>
    <dgm:pt modelId="{146E35BA-5579-4BB4-9464-5C806EE8F7A7}" type="parTrans" cxnId="{55154B10-C301-4E45-BCCE-0DCEE12F20D8}">
      <dgm:prSet/>
      <dgm:spPr/>
      <dgm:t>
        <a:bodyPr/>
        <a:lstStyle/>
        <a:p>
          <a:endParaRPr lang="en-US"/>
        </a:p>
      </dgm:t>
    </dgm:pt>
    <dgm:pt modelId="{6B651528-F662-4DF1-A396-801E12F455F8}" type="sibTrans" cxnId="{55154B10-C301-4E45-BCCE-0DCEE12F20D8}">
      <dgm:prSet/>
      <dgm:spPr/>
      <dgm:t>
        <a:bodyPr/>
        <a:lstStyle/>
        <a:p>
          <a:endParaRPr lang="en-US"/>
        </a:p>
      </dgm:t>
    </dgm:pt>
    <dgm:pt modelId="{0E894422-947E-45F1-B1EE-1021C861DBC1}">
      <dgm:prSet/>
      <dgm:spPr/>
      <dgm:t>
        <a:bodyPr/>
        <a:lstStyle/>
        <a:p>
          <a:r>
            <a:rPr lang="en-US" b="1"/>
            <a:t>Take steps to minimize shock</a:t>
          </a:r>
          <a:endParaRPr lang="en-US"/>
        </a:p>
      </dgm:t>
    </dgm:pt>
    <dgm:pt modelId="{A53C0D3A-365E-4AD9-B718-3ACCDCD83B1C}" type="parTrans" cxnId="{9AAFE009-64CA-4CE4-A6E1-8BAD79799E71}">
      <dgm:prSet/>
      <dgm:spPr/>
      <dgm:t>
        <a:bodyPr/>
        <a:lstStyle/>
        <a:p>
          <a:endParaRPr lang="en-US"/>
        </a:p>
      </dgm:t>
    </dgm:pt>
    <dgm:pt modelId="{9E99DB93-7F62-4D3C-9723-1195BC8D5121}" type="sibTrans" cxnId="{9AAFE009-64CA-4CE4-A6E1-8BAD79799E71}">
      <dgm:prSet/>
      <dgm:spPr/>
      <dgm:t>
        <a:bodyPr/>
        <a:lstStyle/>
        <a:p>
          <a:endParaRPr lang="en-US"/>
        </a:p>
      </dgm:t>
    </dgm:pt>
    <dgm:pt modelId="{03B71515-ADA7-4BC0-852F-32BF4EBB0ABC}">
      <dgm:prSet/>
      <dgm:spPr/>
      <dgm:t>
        <a:bodyPr/>
        <a:lstStyle/>
        <a:p>
          <a:r>
            <a:rPr lang="en-US" b="1"/>
            <a:t>Be prepared to give ventilations or perform CPR, if needed</a:t>
          </a:r>
          <a:endParaRPr lang="en-US"/>
        </a:p>
      </dgm:t>
    </dgm:pt>
    <dgm:pt modelId="{F31C54DC-844D-4D0D-86F1-DF67ACFD0E31}" type="parTrans" cxnId="{701B4B3C-DD83-4537-B3EB-BFEA0D2C0831}">
      <dgm:prSet/>
      <dgm:spPr/>
      <dgm:t>
        <a:bodyPr/>
        <a:lstStyle/>
        <a:p>
          <a:endParaRPr lang="en-US"/>
        </a:p>
      </dgm:t>
    </dgm:pt>
    <dgm:pt modelId="{1825F4C4-96BE-4A77-B4F7-101CA74355DA}" type="sibTrans" cxnId="{701B4B3C-DD83-4537-B3EB-BFEA0D2C0831}">
      <dgm:prSet/>
      <dgm:spPr/>
      <dgm:t>
        <a:bodyPr/>
        <a:lstStyle/>
        <a:p>
          <a:endParaRPr lang="en-US"/>
        </a:p>
      </dgm:t>
    </dgm:pt>
    <dgm:pt modelId="{DAB6C662-F210-5344-9E91-E39F783DD2B7}" type="pres">
      <dgm:prSet presAssocID="{145ABB04-3367-46EC-BFF6-9848D20B63B2}" presName="vert0" presStyleCnt="0">
        <dgm:presLayoutVars>
          <dgm:dir/>
          <dgm:animOne val="branch"/>
          <dgm:animLvl val="lvl"/>
        </dgm:presLayoutVars>
      </dgm:prSet>
      <dgm:spPr/>
    </dgm:pt>
    <dgm:pt modelId="{FF6BB037-0330-874F-BE73-7F2884AA9073}" type="pres">
      <dgm:prSet presAssocID="{110A7D2D-BED9-4ABB-A8A9-43C168E3BE13}" presName="thickLine" presStyleLbl="alignNode1" presStyleIdx="0" presStyleCnt="6"/>
      <dgm:spPr/>
    </dgm:pt>
    <dgm:pt modelId="{20068124-2B4B-454A-A996-C7EC020633CE}" type="pres">
      <dgm:prSet presAssocID="{110A7D2D-BED9-4ABB-A8A9-43C168E3BE13}" presName="horz1" presStyleCnt="0"/>
      <dgm:spPr/>
    </dgm:pt>
    <dgm:pt modelId="{A07AB78E-F16E-0F4C-BD01-A53CF391BEDF}" type="pres">
      <dgm:prSet presAssocID="{110A7D2D-BED9-4ABB-A8A9-43C168E3BE13}" presName="tx1" presStyleLbl="revTx" presStyleIdx="0" presStyleCnt="6"/>
      <dgm:spPr/>
    </dgm:pt>
    <dgm:pt modelId="{5BFAC3B1-DE16-4D42-A670-A9533283E69C}" type="pres">
      <dgm:prSet presAssocID="{110A7D2D-BED9-4ABB-A8A9-43C168E3BE13}" presName="vert1" presStyleCnt="0"/>
      <dgm:spPr/>
    </dgm:pt>
    <dgm:pt modelId="{5F2D7E50-496F-5E4D-9CC1-BC7FADD69634}" type="pres">
      <dgm:prSet presAssocID="{54558E3C-A536-4123-B957-4DA98C43ED36}" presName="thickLine" presStyleLbl="alignNode1" presStyleIdx="1" presStyleCnt="6"/>
      <dgm:spPr/>
    </dgm:pt>
    <dgm:pt modelId="{B0E3A747-1290-F042-B6C1-B23E276A34FA}" type="pres">
      <dgm:prSet presAssocID="{54558E3C-A536-4123-B957-4DA98C43ED36}" presName="horz1" presStyleCnt="0"/>
      <dgm:spPr/>
    </dgm:pt>
    <dgm:pt modelId="{FB26802B-8B01-B94D-B73F-D04961A80780}" type="pres">
      <dgm:prSet presAssocID="{54558E3C-A536-4123-B957-4DA98C43ED36}" presName="tx1" presStyleLbl="revTx" presStyleIdx="1" presStyleCnt="6"/>
      <dgm:spPr/>
    </dgm:pt>
    <dgm:pt modelId="{04DF9C96-E08D-4341-8171-BC766AC5FC0D}" type="pres">
      <dgm:prSet presAssocID="{54558E3C-A536-4123-B957-4DA98C43ED36}" presName="vert1" presStyleCnt="0"/>
      <dgm:spPr/>
    </dgm:pt>
    <dgm:pt modelId="{3746E316-2B69-A14B-BB1E-E1BF4A79671C}" type="pres">
      <dgm:prSet presAssocID="{A4713E14-8A1D-4993-A1BB-9FA4B7DA8444}" presName="thickLine" presStyleLbl="alignNode1" presStyleIdx="2" presStyleCnt="6"/>
      <dgm:spPr/>
    </dgm:pt>
    <dgm:pt modelId="{B8F351E8-C218-3D49-8751-8AAAAB45E5C1}" type="pres">
      <dgm:prSet presAssocID="{A4713E14-8A1D-4993-A1BB-9FA4B7DA8444}" presName="horz1" presStyleCnt="0"/>
      <dgm:spPr/>
    </dgm:pt>
    <dgm:pt modelId="{CDD67D92-1490-9C4D-BCAA-E15AB62C8E19}" type="pres">
      <dgm:prSet presAssocID="{A4713E14-8A1D-4993-A1BB-9FA4B7DA8444}" presName="tx1" presStyleLbl="revTx" presStyleIdx="2" presStyleCnt="6"/>
      <dgm:spPr/>
    </dgm:pt>
    <dgm:pt modelId="{C98E0606-1BE8-5C46-ACE5-434E746DB622}" type="pres">
      <dgm:prSet presAssocID="{A4713E14-8A1D-4993-A1BB-9FA4B7DA8444}" presName="vert1" presStyleCnt="0"/>
      <dgm:spPr/>
    </dgm:pt>
    <dgm:pt modelId="{D05AA9CC-C46C-0F4F-B9F4-CBDB21904F36}" type="pres">
      <dgm:prSet presAssocID="{099D3146-A870-4317-BD17-2FA759271971}" presName="thickLine" presStyleLbl="alignNode1" presStyleIdx="3" presStyleCnt="6"/>
      <dgm:spPr/>
    </dgm:pt>
    <dgm:pt modelId="{9BA82A78-59F6-774D-9D82-C4113B2DFDBF}" type="pres">
      <dgm:prSet presAssocID="{099D3146-A870-4317-BD17-2FA759271971}" presName="horz1" presStyleCnt="0"/>
      <dgm:spPr/>
    </dgm:pt>
    <dgm:pt modelId="{9E7C08FA-FD3C-C241-993E-1BEE5FE45951}" type="pres">
      <dgm:prSet presAssocID="{099D3146-A870-4317-BD17-2FA759271971}" presName="tx1" presStyleLbl="revTx" presStyleIdx="3" presStyleCnt="6"/>
      <dgm:spPr/>
    </dgm:pt>
    <dgm:pt modelId="{87A831C6-3586-1D43-B7E9-F394643B7AC4}" type="pres">
      <dgm:prSet presAssocID="{099D3146-A870-4317-BD17-2FA759271971}" presName="vert1" presStyleCnt="0"/>
      <dgm:spPr/>
    </dgm:pt>
    <dgm:pt modelId="{5B859EF8-D1D5-544F-95D4-3CFBF7790848}" type="pres">
      <dgm:prSet presAssocID="{0E894422-947E-45F1-B1EE-1021C861DBC1}" presName="thickLine" presStyleLbl="alignNode1" presStyleIdx="4" presStyleCnt="6"/>
      <dgm:spPr/>
    </dgm:pt>
    <dgm:pt modelId="{F01354CC-F9E4-7D4C-A2E0-9BA02AB8D400}" type="pres">
      <dgm:prSet presAssocID="{0E894422-947E-45F1-B1EE-1021C861DBC1}" presName="horz1" presStyleCnt="0"/>
      <dgm:spPr/>
    </dgm:pt>
    <dgm:pt modelId="{3425EE81-3D84-BE44-B5C2-482E136A782E}" type="pres">
      <dgm:prSet presAssocID="{0E894422-947E-45F1-B1EE-1021C861DBC1}" presName="tx1" presStyleLbl="revTx" presStyleIdx="4" presStyleCnt="6"/>
      <dgm:spPr/>
    </dgm:pt>
    <dgm:pt modelId="{B7F6E984-DC7E-ED4B-AAC3-A98203DBBDC0}" type="pres">
      <dgm:prSet presAssocID="{0E894422-947E-45F1-B1EE-1021C861DBC1}" presName="vert1" presStyleCnt="0"/>
      <dgm:spPr/>
    </dgm:pt>
    <dgm:pt modelId="{D56BFD29-0B28-3441-8541-4A091A0CD538}" type="pres">
      <dgm:prSet presAssocID="{03B71515-ADA7-4BC0-852F-32BF4EBB0ABC}" presName="thickLine" presStyleLbl="alignNode1" presStyleIdx="5" presStyleCnt="6"/>
      <dgm:spPr/>
    </dgm:pt>
    <dgm:pt modelId="{8F238658-9B40-7346-A476-37274E928AB6}" type="pres">
      <dgm:prSet presAssocID="{03B71515-ADA7-4BC0-852F-32BF4EBB0ABC}" presName="horz1" presStyleCnt="0"/>
      <dgm:spPr/>
    </dgm:pt>
    <dgm:pt modelId="{DBE46683-2539-9C4E-857B-EA181FB0091F}" type="pres">
      <dgm:prSet presAssocID="{03B71515-ADA7-4BC0-852F-32BF4EBB0ABC}" presName="tx1" presStyleLbl="revTx" presStyleIdx="5" presStyleCnt="6"/>
      <dgm:spPr/>
    </dgm:pt>
    <dgm:pt modelId="{3AF76624-0CE2-8C4C-AE9E-776ADACEE414}" type="pres">
      <dgm:prSet presAssocID="{03B71515-ADA7-4BC0-852F-32BF4EBB0ABC}" presName="vert1" presStyleCnt="0"/>
      <dgm:spPr/>
    </dgm:pt>
  </dgm:ptLst>
  <dgm:cxnLst>
    <dgm:cxn modelId="{9AAFE009-64CA-4CE4-A6E1-8BAD79799E71}" srcId="{145ABB04-3367-46EC-BFF6-9848D20B63B2}" destId="{0E894422-947E-45F1-B1EE-1021C861DBC1}" srcOrd="4" destOrd="0" parTransId="{A53C0D3A-365E-4AD9-B718-3ACCDCD83B1C}" sibTransId="{9E99DB93-7F62-4D3C-9723-1195BC8D5121}"/>
    <dgm:cxn modelId="{55154B10-C301-4E45-BCCE-0DCEE12F20D8}" srcId="{145ABB04-3367-46EC-BFF6-9848D20B63B2}" destId="{099D3146-A870-4317-BD17-2FA759271971}" srcOrd="3" destOrd="0" parTransId="{146E35BA-5579-4BB4-9464-5C806EE8F7A7}" sibTransId="{6B651528-F662-4DF1-A396-801E12F455F8}"/>
    <dgm:cxn modelId="{174DC711-A446-4444-A037-C6E159823DA4}" srcId="{145ABB04-3367-46EC-BFF6-9848D20B63B2}" destId="{54558E3C-A536-4123-B957-4DA98C43ED36}" srcOrd="1" destOrd="0" parTransId="{12CAC889-D02A-4B8A-A0A7-E1B60DC7D305}" sibTransId="{05792EFC-489C-48F9-B33F-834F097057F1}"/>
    <dgm:cxn modelId="{61892834-EE7F-491B-B58E-5C0F546931AE}" srcId="{145ABB04-3367-46EC-BFF6-9848D20B63B2}" destId="{110A7D2D-BED9-4ABB-A8A9-43C168E3BE13}" srcOrd="0" destOrd="0" parTransId="{41DBA94F-A5FC-4F76-AC78-1267F6C7D6BB}" sibTransId="{C9428C77-8BDC-4329-99F9-9473372A6A64}"/>
    <dgm:cxn modelId="{701B4B3C-DD83-4537-B3EB-BFEA0D2C0831}" srcId="{145ABB04-3367-46EC-BFF6-9848D20B63B2}" destId="{03B71515-ADA7-4BC0-852F-32BF4EBB0ABC}" srcOrd="5" destOrd="0" parTransId="{F31C54DC-844D-4D0D-86F1-DF67ACFD0E31}" sibTransId="{1825F4C4-96BE-4A77-B4F7-101CA74355DA}"/>
    <dgm:cxn modelId="{5B62DC61-AD02-420D-BB01-082D24E808E3}" srcId="{145ABB04-3367-46EC-BFF6-9848D20B63B2}" destId="{A4713E14-8A1D-4993-A1BB-9FA4B7DA8444}" srcOrd="2" destOrd="0" parTransId="{E3909E65-7640-4758-8B05-7290EE5DFEE7}" sibTransId="{AB3644E0-0F25-4F29-88C1-717EE267660A}"/>
    <dgm:cxn modelId="{7782AD4A-0936-144E-9674-10C120F3C451}" type="presOf" srcId="{A4713E14-8A1D-4993-A1BB-9FA4B7DA8444}" destId="{CDD67D92-1490-9C4D-BCAA-E15AB62C8E19}" srcOrd="0" destOrd="0" presId="urn:microsoft.com/office/officeart/2008/layout/LinedList"/>
    <dgm:cxn modelId="{B119647F-100E-CF43-BEC0-73AF33D4ADB4}" type="presOf" srcId="{145ABB04-3367-46EC-BFF6-9848D20B63B2}" destId="{DAB6C662-F210-5344-9E91-E39F783DD2B7}" srcOrd="0" destOrd="0" presId="urn:microsoft.com/office/officeart/2008/layout/LinedList"/>
    <dgm:cxn modelId="{31AC148B-7684-CC4F-BC93-7B6CF69724BD}" type="presOf" srcId="{54558E3C-A536-4123-B957-4DA98C43ED36}" destId="{FB26802B-8B01-B94D-B73F-D04961A80780}" srcOrd="0" destOrd="0" presId="urn:microsoft.com/office/officeart/2008/layout/LinedList"/>
    <dgm:cxn modelId="{0EDAC08E-F4EA-C046-BB86-59A30FB35E8F}" type="presOf" srcId="{110A7D2D-BED9-4ABB-A8A9-43C168E3BE13}" destId="{A07AB78E-F16E-0F4C-BD01-A53CF391BEDF}" srcOrd="0" destOrd="0" presId="urn:microsoft.com/office/officeart/2008/layout/LinedList"/>
    <dgm:cxn modelId="{BBF07FAA-F3CA-7044-8C78-190D943F1BA3}" type="presOf" srcId="{099D3146-A870-4317-BD17-2FA759271971}" destId="{9E7C08FA-FD3C-C241-993E-1BEE5FE45951}" srcOrd="0" destOrd="0" presId="urn:microsoft.com/office/officeart/2008/layout/LinedList"/>
    <dgm:cxn modelId="{F1D3D0EF-9242-AF4D-8A1D-E6303F5C2FF4}" type="presOf" srcId="{03B71515-ADA7-4BC0-852F-32BF4EBB0ABC}" destId="{DBE46683-2539-9C4E-857B-EA181FB0091F}" srcOrd="0" destOrd="0" presId="urn:microsoft.com/office/officeart/2008/layout/LinedList"/>
    <dgm:cxn modelId="{FA6BB0FE-1575-8642-B7B9-D5A7DBED5227}" type="presOf" srcId="{0E894422-947E-45F1-B1EE-1021C861DBC1}" destId="{3425EE81-3D84-BE44-B5C2-482E136A782E}" srcOrd="0" destOrd="0" presId="urn:microsoft.com/office/officeart/2008/layout/LinedList"/>
    <dgm:cxn modelId="{95370423-0F38-AA47-9293-ED588E053715}" type="presParOf" srcId="{DAB6C662-F210-5344-9E91-E39F783DD2B7}" destId="{FF6BB037-0330-874F-BE73-7F2884AA9073}" srcOrd="0" destOrd="0" presId="urn:microsoft.com/office/officeart/2008/layout/LinedList"/>
    <dgm:cxn modelId="{78BF7ABE-54FA-4245-9F16-F5582BA122C7}" type="presParOf" srcId="{DAB6C662-F210-5344-9E91-E39F783DD2B7}" destId="{20068124-2B4B-454A-A996-C7EC020633CE}" srcOrd="1" destOrd="0" presId="urn:microsoft.com/office/officeart/2008/layout/LinedList"/>
    <dgm:cxn modelId="{BFF6BFDD-FC1A-5140-AD38-0025FFD2D2E6}" type="presParOf" srcId="{20068124-2B4B-454A-A996-C7EC020633CE}" destId="{A07AB78E-F16E-0F4C-BD01-A53CF391BEDF}" srcOrd="0" destOrd="0" presId="urn:microsoft.com/office/officeart/2008/layout/LinedList"/>
    <dgm:cxn modelId="{2450C9EF-9861-814A-9D0C-C4AAE709656D}" type="presParOf" srcId="{20068124-2B4B-454A-A996-C7EC020633CE}" destId="{5BFAC3B1-DE16-4D42-A670-A9533283E69C}" srcOrd="1" destOrd="0" presId="urn:microsoft.com/office/officeart/2008/layout/LinedList"/>
    <dgm:cxn modelId="{F6802A94-ADA7-FA4D-A733-91C79787110F}" type="presParOf" srcId="{DAB6C662-F210-5344-9E91-E39F783DD2B7}" destId="{5F2D7E50-496F-5E4D-9CC1-BC7FADD69634}" srcOrd="2" destOrd="0" presId="urn:microsoft.com/office/officeart/2008/layout/LinedList"/>
    <dgm:cxn modelId="{29968F5B-5451-7349-92D6-69300C88888E}" type="presParOf" srcId="{DAB6C662-F210-5344-9E91-E39F783DD2B7}" destId="{B0E3A747-1290-F042-B6C1-B23E276A34FA}" srcOrd="3" destOrd="0" presId="urn:microsoft.com/office/officeart/2008/layout/LinedList"/>
    <dgm:cxn modelId="{96D6584F-B110-034F-88A0-E424C795D629}" type="presParOf" srcId="{B0E3A747-1290-F042-B6C1-B23E276A34FA}" destId="{FB26802B-8B01-B94D-B73F-D04961A80780}" srcOrd="0" destOrd="0" presId="urn:microsoft.com/office/officeart/2008/layout/LinedList"/>
    <dgm:cxn modelId="{5D0FEF4C-80DB-1E4B-9395-60538D8CD725}" type="presParOf" srcId="{B0E3A747-1290-F042-B6C1-B23E276A34FA}" destId="{04DF9C96-E08D-4341-8171-BC766AC5FC0D}" srcOrd="1" destOrd="0" presId="urn:microsoft.com/office/officeart/2008/layout/LinedList"/>
    <dgm:cxn modelId="{7BAD9A86-92A7-E24C-9C30-58ED8C7EC908}" type="presParOf" srcId="{DAB6C662-F210-5344-9E91-E39F783DD2B7}" destId="{3746E316-2B69-A14B-BB1E-E1BF4A79671C}" srcOrd="4" destOrd="0" presId="urn:microsoft.com/office/officeart/2008/layout/LinedList"/>
    <dgm:cxn modelId="{1B79BCEE-8DC3-E841-96CF-D23D01257F79}" type="presParOf" srcId="{DAB6C662-F210-5344-9E91-E39F783DD2B7}" destId="{B8F351E8-C218-3D49-8751-8AAAAB45E5C1}" srcOrd="5" destOrd="0" presId="urn:microsoft.com/office/officeart/2008/layout/LinedList"/>
    <dgm:cxn modelId="{4F681231-9836-B44A-AC8B-31F72C9F87DA}" type="presParOf" srcId="{B8F351E8-C218-3D49-8751-8AAAAB45E5C1}" destId="{CDD67D92-1490-9C4D-BCAA-E15AB62C8E19}" srcOrd="0" destOrd="0" presId="urn:microsoft.com/office/officeart/2008/layout/LinedList"/>
    <dgm:cxn modelId="{28959234-686B-CC44-BFBB-01E18183B891}" type="presParOf" srcId="{B8F351E8-C218-3D49-8751-8AAAAB45E5C1}" destId="{C98E0606-1BE8-5C46-ACE5-434E746DB622}" srcOrd="1" destOrd="0" presId="urn:microsoft.com/office/officeart/2008/layout/LinedList"/>
    <dgm:cxn modelId="{EF4E7D44-810C-7A46-8CF1-8C29AF0EB00F}" type="presParOf" srcId="{DAB6C662-F210-5344-9E91-E39F783DD2B7}" destId="{D05AA9CC-C46C-0F4F-B9F4-CBDB21904F36}" srcOrd="6" destOrd="0" presId="urn:microsoft.com/office/officeart/2008/layout/LinedList"/>
    <dgm:cxn modelId="{6A2BB9BA-C42A-9A4A-B562-7C7711D402FE}" type="presParOf" srcId="{DAB6C662-F210-5344-9E91-E39F783DD2B7}" destId="{9BA82A78-59F6-774D-9D82-C4113B2DFDBF}" srcOrd="7" destOrd="0" presId="urn:microsoft.com/office/officeart/2008/layout/LinedList"/>
    <dgm:cxn modelId="{04F5EDDA-4F19-D44D-8F84-46CB7F1754BA}" type="presParOf" srcId="{9BA82A78-59F6-774D-9D82-C4113B2DFDBF}" destId="{9E7C08FA-FD3C-C241-993E-1BEE5FE45951}" srcOrd="0" destOrd="0" presId="urn:microsoft.com/office/officeart/2008/layout/LinedList"/>
    <dgm:cxn modelId="{60DAD0B9-58B6-714B-A5CE-289316A3F598}" type="presParOf" srcId="{9BA82A78-59F6-774D-9D82-C4113B2DFDBF}" destId="{87A831C6-3586-1D43-B7E9-F394643B7AC4}" srcOrd="1" destOrd="0" presId="urn:microsoft.com/office/officeart/2008/layout/LinedList"/>
    <dgm:cxn modelId="{DCB9F7C8-4F95-2440-BADC-6B00D38D88EE}" type="presParOf" srcId="{DAB6C662-F210-5344-9E91-E39F783DD2B7}" destId="{5B859EF8-D1D5-544F-95D4-3CFBF7790848}" srcOrd="8" destOrd="0" presId="urn:microsoft.com/office/officeart/2008/layout/LinedList"/>
    <dgm:cxn modelId="{E798BE84-BA3F-4648-B01A-08AB320EB372}" type="presParOf" srcId="{DAB6C662-F210-5344-9E91-E39F783DD2B7}" destId="{F01354CC-F9E4-7D4C-A2E0-9BA02AB8D400}" srcOrd="9" destOrd="0" presId="urn:microsoft.com/office/officeart/2008/layout/LinedList"/>
    <dgm:cxn modelId="{A690BFB9-75C7-3143-AC71-7BED8DED48C9}" type="presParOf" srcId="{F01354CC-F9E4-7D4C-A2E0-9BA02AB8D400}" destId="{3425EE81-3D84-BE44-B5C2-482E136A782E}" srcOrd="0" destOrd="0" presId="urn:microsoft.com/office/officeart/2008/layout/LinedList"/>
    <dgm:cxn modelId="{646C3FB7-10A2-B948-8387-3C2377FD9456}" type="presParOf" srcId="{F01354CC-F9E4-7D4C-A2E0-9BA02AB8D400}" destId="{B7F6E984-DC7E-ED4B-AAC3-A98203DBBDC0}" srcOrd="1" destOrd="0" presId="urn:microsoft.com/office/officeart/2008/layout/LinedList"/>
    <dgm:cxn modelId="{FC73D6D3-2328-5E4D-B413-F3FB9E3D17B9}" type="presParOf" srcId="{DAB6C662-F210-5344-9E91-E39F783DD2B7}" destId="{D56BFD29-0B28-3441-8541-4A091A0CD538}" srcOrd="10" destOrd="0" presId="urn:microsoft.com/office/officeart/2008/layout/LinedList"/>
    <dgm:cxn modelId="{A30FE2D7-9C1C-254D-9444-92A04F32022F}" type="presParOf" srcId="{DAB6C662-F210-5344-9E91-E39F783DD2B7}" destId="{8F238658-9B40-7346-A476-37274E928AB6}" srcOrd="11" destOrd="0" presId="urn:microsoft.com/office/officeart/2008/layout/LinedList"/>
    <dgm:cxn modelId="{16938A66-8251-834C-9CBB-8948F973F4F5}" type="presParOf" srcId="{8F238658-9B40-7346-A476-37274E928AB6}" destId="{DBE46683-2539-9C4E-857B-EA181FB0091F}" srcOrd="0" destOrd="0" presId="urn:microsoft.com/office/officeart/2008/layout/LinedList"/>
    <dgm:cxn modelId="{4BE766F3-2830-0741-93AE-5C69ACE2AF50}" type="presParOf" srcId="{8F238658-9B40-7346-A476-37274E928AB6}" destId="{3AF76624-0CE2-8C4C-AE9E-776ADACEE41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C7DBB8F-0836-4892-A051-A72ABCF32281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F3E3BF2-1708-482C-950E-77899DEC3C2C}">
      <dgm:prSet/>
      <dgm:spPr/>
      <dgm:t>
        <a:bodyPr/>
        <a:lstStyle/>
        <a:p>
          <a:pPr>
            <a:defRPr cap="all"/>
          </a:pPr>
          <a:r>
            <a:rPr lang="en-US" b="1"/>
            <a:t>Air temperature</a:t>
          </a:r>
          <a:endParaRPr lang="en-US"/>
        </a:p>
      </dgm:t>
    </dgm:pt>
    <dgm:pt modelId="{D007DE9A-9A83-429A-A4A8-55394ED968DA}" type="parTrans" cxnId="{10DBC960-C799-4984-9399-681E3CB33685}">
      <dgm:prSet/>
      <dgm:spPr/>
      <dgm:t>
        <a:bodyPr/>
        <a:lstStyle/>
        <a:p>
          <a:endParaRPr lang="en-US"/>
        </a:p>
      </dgm:t>
    </dgm:pt>
    <dgm:pt modelId="{D0AB961C-7C98-4C4B-BEDB-156FECCB1F41}" type="sibTrans" cxnId="{10DBC960-C799-4984-9399-681E3CB33685}">
      <dgm:prSet/>
      <dgm:spPr/>
      <dgm:t>
        <a:bodyPr/>
        <a:lstStyle/>
        <a:p>
          <a:endParaRPr lang="en-US"/>
        </a:p>
      </dgm:t>
    </dgm:pt>
    <dgm:pt modelId="{7CF9EE87-6777-4FA5-A5DB-DA8D3760DBCB}">
      <dgm:prSet/>
      <dgm:spPr/>
      <dgm:t>
        <a:bodyPr/>
        <a:lstStyle/>
        <a:p>
          <a:pPr>
            <a:defRPr cap="all"/>
          </a:pPr>
          <a:r>
            <a:rPr lang="en-US" b="1"/>
            <a:t>Direct sunlight</a:t>
          </a:r>
          <a:endParaRPr lang="en-US"/>
        </a:p>
      </dgm:t>
    </dgm:pt>
    <dgm:pt modelId="{C9E79579-5F5F-4572-83A5-E6ECA55EB29F}" type="parTrans" cxnId="{2B2A32CD-EE4F-47CA-AE71-C7BA0302E18D}">
      <dgm:prSet/>
      <dgm:spPr/>
      <dgm:t>
        <a:bodyPr/>
        <a:lstStyle/>
        <a:p>
          <a:endParaRPr lang="en-US"/>
        </a:p>
      </dgm:t>
    </dgm:pt>
    <dgm:pt modelId="{F9668933-DF27-4694-B49A-2CD0775BF117}" type="sibTrans" cxnId="{2B2A32CD-EE4F-47CA-AE71-C7BA0302E18D}">
      <dgm:prSet/>
      <dgm:spPr/>
      <dgm:t>
        <a:bodyPr/>
        <a:lstStyle/>
        <a:p>
          <a:endParaRPr lang="en-US"/>
        </a:p>
      </dgm:t>
    </dgm:pt>
    <dgm:pt modelId="{6E6A691C-C52D-48C2-A029-47DE4AC2D3CE}">
      <dgm:prSet/>
      <dgm:spPr/>
      <dgm:t>
        <a:bodyPr/>
        <a:lstStyle/>
        <a:p>
          <a:pPr>
            <a:defRPr cap="all"/>
          </a:pPr>
          <a:r>
            <a:rPr lang="en-US" b="1"/>
            <a:t>Radiant heat</a:t>
          </a:r>
          <a:endParaRPr lang="en-US"/>
        </a:p>
      </dgm:t>
    </dgm:pt>
    <dgm:pt modelId="{D6D402B9-B6F6-4B76-809F-52E25F2A780B}" type="parTrans" cxnId="{20311087-2B1E-488C-BC0F-F43B1D6922C8}">
      <dgm:prSet/>
      <dgm:spPr/>
      <dgm:t>
        <a:bodyPr/>
        <a:lstStyle/>
        <a:p>
          <a:endParaRPr lang="en-US"/>
        </a:p>
      </dgm:t>
    </dgm:pt>
    <dgm:pt modelId="{24CCA7A8-2EB7-4829-92C4-17875446EC5B}" type="sibTrans" cxnId="{20311087-2B1E-488C-BC0F-F43B1D6922C8}">
      <dgm:prSet/>
      <dgm:spPr/>
      <dgm:t>
        <a:bodyPr/>
        <a:lstStyle/>
        <a:p>
          <a:endParaRPr lang="en-US"/>
        </a:p>
      </dgm:t>
    </dgm:pt>
    <dgm:pt modelId="{77F553D5-B1D5-46A0-A5B6-32BC8EA15A26}">
      <dgm:prSet/>
      <dgm:spPr/>
      <dgm:t>
        <a:bodyPr/>
        <a:lstStyle/>
        <a:p>
          <a:pPr>
            <a:defRPr cap="all"/>
          </a:pPr>
          <a:r>
            <a:rPr lang="en-US" b="1"/>
            <a:t>Humidity</a:t>
          </a:r>
          <a:endParaRPr lang="en-US"/>
        </a:p>
      </dgm:t>
    </dgm:pt>
    <dgm:pt modelId="{BA6D9B5A-0F33-4CB2-99DA-45F102F2647D}" type="parTrans" cxnId="{F2506BE1-5A14-44F2-A4D6-984E0A4E162C}">
      <dgm:prSet/>
      <dgm:spPr/>
      <dgm:t>
        <a:bodyPr/>
        <a:lstStyle/>
        <a:p>
          <a:endParaRPr lang="en-US"/>
        </a:p>
      </dgm:t>
    </dgm:pt>
    <dgm:pt modelId="{3899F3D4-5AC6-4530-84D4-3F8C72264FF9}" type="sibTrans" cxnId="{F2506BE1-5A14-44F2-A4D6-984E0A4E162C}">
      <dgm:prSet/>
      <dgm:spPr/>
      <dgm:t>
        <a:bodyPr/>
        <a:lstStyle/>
        <a:p>
          <a:endParaRPr lang="en-US"/>
        </a:p>
      </dgm:t>
    </dgm:pt>
    <dgm:pt modelId="{FA7ADECE-01D0-49FF-B6F0-C96346D035C9}">
      <dgm:prSet/>
      <dgm:spPr/>
      <dgm:t>
        <a:bodyPr/>
        <a:lstStyle/>
        <a:p>
          <a:pPr>
            <a:defRPr cap="all"/>
          </a:pPr>
          <a:r>
            <a:rPr lang="en-US" b="1"/>
            <a:t>Little air movement</a:t>
          </a:r>
          <a:endParaRPr lang="en-US"/>
        </a:p>
      </dgm:t>
    </dgm:pt>
    <dgm:pt modelId="{F160FEFD-D2E2-4AD9-9A02-103175BEE6A1}" type="parTrans" cxnId="{360E7CF5-BDE4-4304-980A-5F520027A98B}">
      <dgm:prSet/>
      <dgm:spPr/>
      <dgm:t>
        <a:bodyPr/>
        <a:lstStyle/>
        <a:p>
          <a:endParaRPr lang="en-US"/>
        </a:p>
      </dgm:t>
    </dgm:pt>
    <dgm:pt modelId="{C052744C-D62A-4D0B-BBA9-DA2377E8CA4F}" type="sibTrans" cxnId="{360E7CF5-BDE4-4304-980A-5F520027A98B}">
      <dgm:prSet/>
      <dgm:spPr/>
      <dgm:t>
        <a:bodyPr/>
        <a:lstStyle/>
        <a:p>
          <a:endParaRPr lang="en-US"/>
        </a:p>
      </dgm:t>
    </dgm:pt>
    <dgm:pt modelId="{5075877B-2D98-408A-83E3-B92E47E41EB2}" type="pres">
      <dgm:prSet presAssocID="{EC7DBB8F-0836-4892-A051-A72ABCF32281}" presName="root" presStyleCnt="0">
        <dgm:presLayoutVars>
          <dgm:dir/>
          <dgm:resizeHandles val="exact"/>
        </dgm:presLayoutVars>
      </dgm:prSet>
      <dgm:spPr/>
    </dgm:pt>
    <dgm:pt modelId="{FBDF5E4D-2462-4995-B03C-E1FD82E39A38}" type="pres">
      <dgm:prSet presAssocID="{6F3E3BF2-1708-482C-950E-77899DEC3C2C}" presName="compNode" presStyleCnt="0"/>
      <dgm:spPr/>
    </dgm:pt>
    <dgm:pt modelId="{9803FDD4-4410-47E0-BFF9-A9F5EE2ADD67}" type="pres">
      <dgm:prSet presAssocID="{6F3E3BF2-1708-482C-950E-77899DEC3C2C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CA0B8125-EBBF-43C7-B18A-3898F1C1FB58}" type="pres">
      <dgm:prSet presAssocID="{6F3E3BF2-1708-482C-950E-77899DEC3C2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03F09EE2-E21A-445F-976B-51CBCDA8D822}" type="pres">
      <dgm:prSet presAssocID="{6F3E3BF2-1708-482C-950E-77899DEC3C2C}" presName="spaceRect" presStyleCnt="0"/>
      <dgm:spPr/>
    </dgm:pt>
    <dgm:pt modelId="{E62DBC99-A5B3-4990-B149-2F2DEA79F37E}" type="pres">
      <dgm:prSet presAssocID="{6F3E3BF2-1708-482C-950E-77899DEC3C2C}" presName="textRect" presStyleLbl="revTx" presStyleIdx="0" presStyleCnt="5">
        <dgm:presLayoutVars>
          <dgm:chMax val="1"/>
          <dgm:chPref val="1"/>
        </dgm:presLayoutVars>
      </dgm:prSet>
      <dgm:spPr/>
    </dgm:pt>
    <dgm:pt modelId="{2279D0BE-D14E-467B-A34E-01BD942FABB3}" type="pres">
      <dgm:prSet presAssocID="{D0AB961C-7C98-4C4B-BEDB-156FECCB1F41}" presName="sibTrans" presStyleCnt="0"/>
      <dgm:spPr/>
    </dgm:pt>
    <dgm:pt modelId="{DFACE8E6-DF79-431F-909B-0B37EC01AC06}" type="pres">
      <dgm:prSet presAssocID="{7CF9EE87-6777-4FA5-A5DB-DA8D3760DBCB}" presName="compNode" presStyleCnt="0"/>
      <dgm:spPr/>
    </dgm:pt>
    <dgm:pt modelId="{42E37E15-CB9D-4724-9CAC-676E282D4A1D}" type="pres">
      <dgm:prSet presAssocID="{7CF9EE87-6777-4FA5-A5DB-DA8D3760DBCB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DC51F574-DC6B-448A-86C5-95FE14F1D304}" type="pres">
      <dgm:prSet presAssocID="{7CF9EE87-6777-4FA5-A5DB-DA8D3760DBC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n"/>
        </a:ext>
      </dgm:extLst>
    </dgm:pt>
    <dgm:pt modelId="{5E1B7C96-9D21-473C-822A-6DA0E89F22CB}" type="pres">
      <dgm:prSet presAssocID="{7CF9EE87-6777-4FA5-A5DB-DA8D3760DBCB}" presName="spaceRect" presStyleCnt="0"/>
      <dgm:spPr/>
    </dgm:pt>
    <dgm:pt modelId="{ADE4B4D6-4D82-4DF0-A15C-1714FE45CC32}" type="pres">
      <dgm:prSet presAssocID="{7CF9EE87-6777-4FA5-A5DB-DA8D3760DBCB}" presName="textRect" presStyleLbl="revTx" presStyleIdx="1" presStyleCnt="5">
        <dgm:presLayoutVars>
          <dgm:chMax val="1"/>
          <dgm:chPref val="1"/>
        </dgm:presLayoutVars>
      </dgm:prSet>
      <dgm:spPr/>
    </dgm:pt>
    <dgm:pt modelId="{FF766E83-18DF-4D2B-98F7-FF1E63D34157}" type="pres">
      <dgm:prSet presAssocID="{F9668933-DF27-4694-B49A-2CD0775BF117}" presName="sibTrans" presStyleCnt="0"/>
      <dgm:spPr/>
    </dgm:pt>
    <dgm:pt modelId="{47CFAF69-40C3-47FA-B95F-83E7D34B1BC5}" type="pres">
      <dgm:prSet presAssocID="{6E6A691C-C52D-48C2-A029-47DE4AC2D3CE}" presName="compNode" presStyleCnt="0"/>
      <dgm:spPr/>
    </dgm:pt>
    <dgm:pt modelId="{DB5C4A57-5CB6-4580-9088-11BC53A40034}" type="pres">
      <dgm:prSet presAssocID="{6E6A691C-C52D-48C2-A029-47DE4AC2D3CE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91E5135-85DF-40E8-B420-0B9CAA933E80}" type="pres">
      <dgm:prSet presAssocID="{6E6A691C-C52D-48C2-A029-47DE4AC2D3C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e"/>
        </a:ext>
      </dgm:extLst>
    </dgm:pt>
    <dgm:pt modelId="{6457FAB0-CF72-4D9F-AA99-FC6A1450A590}" type="pres">
      <dgm:prSet presAssocID="{6E6A691C-C52D-48C2-A029-47DE4AC2D3CE}" presName="spaceRect" presStyleCnt="0"/>
      <dgm:spPr/>
    </dgm:pt>
    <dgm:pt modelId="{64DFE49E-8356-46B1-9DF1-E05BD4D5FEE8}" type="pres">
      <dgm:prSet presAssocID="{6E6A691C-C52D-48C2-A029-47DE4AC2D3CE}" presName="textRect" presStyleLbl="revTx" presStyleIdx="2" presStyleCnt="5">
        <dgm:presLayoutVars>
          <dgm:chMax val="1"/>
          <dgm:chPref val="1"/>
        </dgm:presLayoutVars>
      </dgm:prSet>
      <dgm:spPr/>
    </dgm:pt>
    <dgm:pt modelId="{88AE4AC0-E406-41AF-A361-655CCF26BEC1}" type="pres">
      <dgm:prSet presAssocID="{24CCA7A8-2EB7-4829-92C4-17875446EC5B}" presName="sibTrans" presStyleCnt="0"/>
      <dgm:spPr/>
    </dgm:pt>
    <dgm:pt modelId="{552E83EF-3332-4EA3-92EC-943FE91532C1}" type="pres">
      <dgm:prSet presAssocID="{77F553D5-B1D5-46A0-A5B6-32BC8EA15A26}" presName="compNode" presStyleCnt="0"/>
      <dgm:spPr/>
    </dgm:pt>
    <dgm:pt modelId="{6E66012D-F81C-4135-9754-60E5B5BD1379}" type="pres">
      <dgm:prSet presAssocID="{77F553D5-B1D5-46A0-A5B6-32BC8EA15A26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2F76240F-81A9-4629-8BEA-BC61DA46E9B5}" type="pres">
      <dgm:prSet presAssocID="{77F553D5-B1D5-46A0-A5B6-32BC8EA15A2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"/>
        </a:ext>
      </dgm:extLst>
    </dgm:pt>
    <dgm:pt modelId="{7FA4A778-4EFB-4EC0-B176-48D43F87BF0C}" type="pres">
      <dgm:prSet presAssocID="{77F553D5-B1D5-46A0-A5B6-32BC8EA15A26}" presName="spaceRect" presStyleCnt="0"/>
      <dgm:spPr/>
    </dgm:pt>
    <dgm:pt modelId="{A0910836-1005-412F-A59F-63E46C2FD70A}" type="pres">
      <dgm:prSet presAssocID="{77F553D5-B1D5-46A0-A5B6-32BC8EA15A26}" presName="textRect" presStyleLbl="revTx" presStyleIdx="3" presStyleCnt="5">
        <dgm:presLayoutVars>
          <dgm:chMax val="1"/>
          <dgm:chPref val="1"/>
        </dgm:presLayoutVars>
      </dgm:prSet>
      <dgm:spPr/>
    </dgm:pt>
    <dgm:pt modelId="{364BFF77-05D5-4127-9824-E3D5568FC71A}" type="pres">
      <dgm:prSet presAssocID="{3899F3D4-5AC6-4530-84D4-3F8C72264FF9}" presName="sibTrans" presStyleCnt="0"/>
      <dgm:spPr/>
    </dgm:pt>
    <dgm:pt modelId="{4562972C-15F4-4666-AA2A-08D30E6917E5}" type="pres">
      <dgm:prSet presAssocID="{FA7ADECE-01D0-49FF-B6F0-C96346D035C9}" presName="compNode" presStyleCnt="0"/>
      <dgm:spPr/>
    </dgm:pt>
    <dgm:pt modelId="{A29F7A39-D0FC-4C4D-9089-76391508E5FD}" type="pres">
      <dgm:prSet presAssocID="{FA7ADECE-01D0-49FF-B6F0-C96346D035C9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A0BB5543-4A4E-45B0-B7C7-04CFE0399735}" type="pres">
      <dgm:prSet presAssocID="{FA7ADECE-01D0-49FF-B6F0-C96346D035C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6FD9ABD7-D6E1-4330-BAA2-7C6F573D18C8}" type="pres">
      <dgm:prSet presAssocID="{FA7ADECE-01D0-49FF-B6F0-C96346D035C9}" presName="spaceRect" presStyleCnt="0"/>
      <dgm:spPr/>
    </dgm:pt>
    <dgm:pt modelId="{22099EEC-972A-4AA7-BFF1-43F249CD435C}" type="pres">
      <dgm:prSet presAssocID="{FA7ADECE-01D0-49FF-B6F0-C96346D035C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6C1425F-D673-4448-87C3-518947E5CB01}" type="presOf" srcId="{EC7DBB8F-0836-4892-A051-A72ABCF32281}" destId="{5075877B-2D98-408A-83E3-B92E47E41EB2}" srcOrd="0" destOrd="0" presId="urn:microsoft.com/office/officeart/2018/5/layout/IconLeafLabelList"/>
    <dgm:cxn modelId="{10DBC960-C799-4984-9399-681E3CB33685}" srcId="{EC7DBB8F-0836-4892-A051-A72ABCF32281}" destId="{6F3E3BF2-1708-482C-950E-77899DEC3C2C}" srcOrd="0" destOrd="0" parTransId="{D007DE9A-9A83-429A-A4A8-55394ED968DA}" sibTransId="{D0AB961C-7C98-4C4B-BEDB-156FECCB1F41}"/>
    <dgm:cxn modelId="{7AF6DA75-D2EA-4CD8-ABA4-E2DCE30F106C}" type="presOf" srcId="{FA7ADECE-01D0-49FF-B6F0-C96346D035C9}" destId="{22099EEC-972A-4AA7-BFF1-43F249CD435C}" srcOrd="0" destOrd="0" presId="urn:microsoft.com/office/officeart/2018/5/layout/IconLeafLabelList"/>
    <dgm:cxn modelId="{F664EF7B-865B-426E-8B1C-57483284C791}" type="presOf" srcId="{77F553D5-B1D5-46A0-A5B6-32BC8EA15A26}" destId="{A0910836-1005-412F-A59F-63E46C2FD70A}" srcOrd="0" destOrd="0" presId="urn:microsoft.com/office/officeart/2018/5/layout/IconLeafLabelList"/>
    <dgm:cxn modelId="{20311087-2B1E-488C-BC0F-F43B1D6922C8}" srcId="{EC7DBB8F-0836-4892-A051-A72ABCF32281}" destId="{6E6A691C-C52D-48C2-A029-47DE4AC2D3CE}" srcOrd="2" destOrd="0" parTransId="{D6D402B9-B6F6-4B76-809F-52E25F2A780B}" sibTransId="{24CCA7A8-2EB7-4829-92C4-17875446EC5B}"/>
    <dgm:cxn modelId="{586791B9-0603-4099-AE40-6A1E6448CE41}" type="presOf" srcId="{6F3E3BF2-1708-482C-950E-77899DEC3C2C}" destId="{E62DBC99-A5B3-4990-B149-2F2DEA79F37E}" srcOrd="0" destOrd="0" presId="urn:microsoft.com/office/officeart/2018/5/layout/IconLeafLabelList"/>
    <dgm:cxn modelId="{2B2A32CD-EE4F-47CA-AE71-C7BA0302E18D}" srcId="{EC7DBB8F-0836-4892-A051-A72ABCF32281}" destId="{7CF9EE87-6777-4FA5-A5DB-DA8D3760DBCB}" srcOrd="1" destOrd="0" parTransId="{C9E79579-5F5F-4572-83A5-E6ECA55EB29F}" sibTransId="{F9668933-DF27-4694-B49A-2CD0775BF117}"/>
    <dgm:cxn modelId="{0E14E5D2-7C11-4EA1-880D-0C45E59A1B51}" type="presOf" srcId="{6E6A691C-C52D-48C2-A029-47DE4AC2D3CE}" destId="{64DFE49E-8356-46B1-9DF1-E05BD4D5FEE8}" srcOrd="0" destOrd="0" presId="urn:microsoft.com/office/officeart/2018/5/layout/IconLeafLabelList"/>
    <dgm:cxn modelId="{F2506BE1-5A14-44F2-A4D6-984E0A4E162C}" srcId="{EC7DBB8F-0836-4892-A051-A72ABCF32281}" destId="{77F553D5-B1D5-46A0-A5B6-32BC8EA15A26}" srcOrd="3" destOrd="0" parTransId="{BA6D9B5A-0F33-4CB2-99DA-45F102F2647D}" sibTransId="{3899F3D4-5AC6-4530-84D4-3F8C72264FF9}"/>
    <dgm:cxn modelId="{360E7CF5-BDE4-4304-980A-5F520027A98B}" srcId="{EC7DBB8F-0836-4892-A051-A72ABCF32281}" destId="{FA7ADECE-01D0-49FF-B6F0-C96346D035C9}" srcOrd="4" destOrd="0" parTransId="{F160FEFD-D2E2-4AD9-9A02-103175BEE6A1}" sibTransId="{C052744C-D62A-4D0B-BBA9-DA2377E8CA4F}"/>
    <dgm:cxn modelId="{74BEC3F8-EA1D-4571-93BB-95AC8064E11B}" type="presOf" srcId="{7CF9EE87-6777-4FA5-A5DB-DA8D3760DBCB}" destId="{ADE4B4D6-4D82-4DF0-A15C-1714FE45CC32}" srcOrd="0" destOrd="0" presId="urn:microsoft.com/office/officeart/2018/5/layout/IconLeafLabelList"/>
    <dgm:cxn modelId="{5941D33D-5EEF-4B6A-AD96-1FCD081CA7AE}" type="presParOf" srcId="{5075877B-2D98-408A-83E3-B92E47E41EB2}" destId="{FBDF5E4D-2462-4995-B03C-E1FD82E39A38}" srcOrd="0" destOrd="0" presId="urn:microsoft.com/office/officeart/2018/5/layout/IconLeafLabelList"/>
    <dgm:cxn modelId="{8DCCD57B-7DF8-46C3-854F-0E9105E27914}" type="presParOf" srcId="{FBDF5E4D-2462-4995-B03C-E1FD82E39A38}" destId="{9803FDD4-4410-47E0-BFF9-A9F5EE2ADD67}" srcOrd="0" destOrd="0" presId="urn:microsoft.com/office/officeart/2018/5/layout/IconLeafLabelList"/>
    <dgm:cxn modelId="{74BD8153-7396-4B77-BA99-A8036BD82F03}" type="presParOf" srcId="{FBDF5E4D-2462-4995-B03C-E1FD82E39A38}" destId="{CA0B8125-EBBF-43C7-B18A-3898F1C1FB58}" srcOrd="1" destOrd="0" presId="urn:microsoft.com/office/officeart/2018/5/layout/IconLeafLabelList"/>
    <dgm:cxn modelId="{50824D0A-CE77-40B3-8424-550748A23657}" type="presParOf" srcId="{FBDF5E4D-2462-4995-B03C-E1FD82E39A38}" destId="{03F09EE2-E21A-445F-976B-51CBCDA8D822}" srcOrd="2" destOrd="0" presId="urn:microsoft.com/office/officeart/2018/5/layout/IconLeafLabelList"/>
    <dgm:cxn modelId="{6D231BAB-A365-4DE3-B7F0-23A94AB9BBFD}" type="presParOf" srcId="{FBDF5E4D-2462-4995-B03C-E1FD82E39A38}" destId="{E62DBC99-A5B3-4990-B149-2F2DEA79F37E}" srcOrd="3" destOrd="0" presId="urn:microsoft.com/office/officeart/2018/5/layout/IconLeafLabelList"/>
    <dgm:cxn modelId="{57A993B5-86D9-4A5A-870F-CEE3A2D3E6D2}" type="presParOf" srcId="{5075877B-2D98-408A-83E3-B92E47E41EB2}" destId="{2279D0BE-D14E-467B-A34E-01BD942FABB3}" srcOrd="1" destOrd="0" presId="urn:microsoft.com/office/officeart/2018/5/layout/IconLeafLabelList"/>
    <dgm:cxn modelId="{8EB8D464-E25F-4577-83B1-3FBDC225E7FB}" type="presParOf" srcId="{5075877B-2D98-408A-83E3-B92E47E41EB2}" destId="{DFACE8E6-DF79-431F-909B-0B37EC01AC06}" srcOrd="2" destOrd="0" presId="urn:microsoft.com/office/officeart/2018/5/layout/IconLeafLabelList"/>
    <dgm:cxn modelId="{E9A1A2B6-5464-48B3-B23B-A9E300EBF7F5}" type="presParOf" srcId="{DFACE8E6-DF79-431F-909B-0B37EC01AC06}" destId="{42E37E15-CB9D-4724-9CAC-676E282D4A1D}" srcOrd="0" destOrd="0" presId="urn:microsoft.com/office/officeart/2018/5/layout/IconLeafLabelList"/>
    <dgm:cxn modelId="{B5890B16-9C4F-482C-A409-C5A7E44E17B0}" type="presParOf" srcId="{DFACE8E6-DF79-431F-909B-0B37EC01AC06}" destId="{DC51F574-DC6B-448A-86C5-95FE14F1D304}" srcOrd="1" destOrd="0" presId="urn:microsoft.com/office/officeart/2018/5/layout/IconLeafLabelList"/>
    <dgm:cxn modelId="{04886A05-F165-48C2-96A4-8C4F310E82DD}" type="presParOf" srcId="{DFACE8E6-DF79-431F-909B-0B37EC01AC06}" destId="{5E1B7C96-9D21-473C-822A-6DA0E89F22CB}" srcOrd="2" destOrd="0" presId="urn:microsoft.com/office/officeart/2018/5/layout/IconLeafLabelList"/>
    <dgm:cxn modelId="{3E251D27-AC3C-4CC8-AC37-F759EA447415}" type="presParOf" srcId="{DFACE8E6-DF79-431F-909B-0B37EC01AC06}" destId="{ADE4B4D6-4D82-4DF0-A15C-1714FE45CC32}" srcOrd="3" destOrd="0" presId="urn:microsoft.com/office/officeart/2018/5/layout/IconLeafLabelList"/>
    <dgm:cxn modelId="{B290458D-58EB-4DFA-A0E7-FBC47E43B753}" type="presParOf" srcId="{5075877B-2D98-408A-83E3-B92E47E41EB2}" destId="{FF766E83-18DF-4D2B-98F7-FF1E63D34157}" srcOrd="3" destOrd="0" presId="urn:microsoft.com/office/officeart/2018/5/layout/IconLeafLabelList"/>
    <dgm:cxn modelId="{412F2444-AC20-4E49-8537-44926A984592}" type="presParOf" srcId="{5075877B-2D98-408A-83E3-B92E47E41EB2}" destId="{47CFAF69-40C3-47FA-B95F-83E7D34B1BC5}" srcOrd="4" destOrd="0" presId="urn:microsoft.com/office/officeart/2018/5/layout/IconLeafLabelList"/>
    <dgm:cxn modelId="{1EC59E86-17B6-4CC7-9C30-20C72A4FDBA2}" type="presParOf" srcId="{47CFAF69-40C3-47FA-B95F-83E7D34B1BC5}" destId="{DB5C4A57-5CB6-4580-9088-11BC53A40034}" srcOrd="0" destOrd="0" presId="urn:microsoft.com/office/officeart/2018/5/layout/IconLeafLabelList"/>
    <dgm:cxn modelId="{77811D35-CA1C-4320-AB8B-577D98DC9AA4}" type="presParOf" srcId="{47CFAF69-40C3-47FA-B95F-83E7D34B1BC5}" destId="{791E5135-85DF-40E8-B420-0B9CAA933E80}" srcOrd="1" destOrd="0" presId="urn:microsoft.com/office/officeart/2018/5/layout/IconLeafLabelList"/>
    <dgm:cxn modelId="{5CEB55E9-050E-4B5C-83A9-1D4E32049831}" type="presParOf" srcId="{47CFAF69-40C3-47FA-B95F-83E7D34B1BC5}" destId="{6457FAB0-CF72-4D9F-AA99-FC6A1450A590}" srcOrd="2" destOrd="0" presId="urn:microsoft.com/office/officeart/2018/5/layout/IconLeafLabelList"/>
    <dgm:cxn modelId="{48DB7A0A-2E8B-4478-BD59-09DA4EBBFB2A}" type="presParOf" srcId="{47CFAF69-40C3-47FA-B95F-83E7D34B1BC5}" destId="{64DFE49E-8356-46B1-9DF1-E05BD4D5FEE8}" srcOrd="3" destOrd="0" presId="urn:microsoft.com/office/officeart/2018/5/layout/IconLeafLabelList"/>
    <dgm:cxn modelId="{1828CC78-686E-4AA6-81F2-B1B16086DBBE}" type="presParOf" srcId="{5075877B-2D98-408A-83E3-B92E47E41EB2}" destId="{88AE4AC0-E406-41AF-A361-655CCF26BEC1}" srcOrd="5" destOrd="0" presId="urn:microsoft.com/office/officeart/2018/5/layout/IconLeafLabelList"/>
    <dgm:cxn modelId="{908C5246-759A-4481-B5A2-4170A3DFB25B}" type="presParOf" srcId="{5075877B-2D98-408A-83E3-B92E47E41EB2}" destId="{552E83EF-3332-4EA3-92EC-943FE91532C1}" srcOrd="6" destOrd="0" presId="urn:microsoft.com/office/officeart/2018/5/layout/IconLeafLabelList"/>
    <dgm:cxn modelId="{A0B18F95-EA6C-4EE8-BF52-13951474E7AB}" type="presParOf" srcId="{552E83EF-3332-4EA3-92EC-943FE91532C1}" destId="{6E66012D-F81C-4135-9754-60E5B5BD1379}" srcOrd="0" destOrd="0" presId="urn:microsoft.com/office/officeart/2018/5/layout/IconLeafLabelList"/>
    <dgm:cxn modelId="{8E7C3C17-0A40-4562-8F16-C9CAA438C381}" type="presParOf" srcId="{552E83EF-3332-4EA3-92EC-943FE91532C1}" destId="{2F76240F-81A9-4629-8BEA-BC61DA46E9B5}" srcOrd="1" destOrd="0" presId="urn:microsoft.com/office/officeart/2018/5/layout/IconLeafLabelList"/>
    <dgm:cxn modelId="{30B846F9-D044-491E-AC01-545CC39885D9}" type="presParOf" srcId="{552E83EF-3332-4EA3-92EC-943FE91532C1}" destId="{7FA4A778-4EFB-4EC0-B176-48D43F87BF0C}" srcOrd="2" destOrd="0" presId="urn:microsoft.com/office/officeart/2018/5/layout/IconLeafLabelList"/>
    <dgm:cxn modelId="{E61E2B52-7672-44E6-BCE8-6003D667BEC2}" type="presParOf" srcId="{552E83EF-3332-4EA3-92EC-943FE91532C1}" destId="{A0910836-1005-412F-A59F-63E46C2FD70A}" srcOrd="3" destOrd="0" presId="urn:microsoft.com/office/officeart/2018/5/layout/IconLeafLabelList"/>
    <dgm:cxn modelId="{EF1CD7B3-DC15-4889-A333-5F762E485B15}" type="presParOf" srcId="{5075877B-2D98-408A-83E3-B92E47E41EB2}" destId="{364BFF77-05D5-4127-9824-E3D5568FC71A}" srcOrd="7" destOrd="0" presId="urn:microsoft.com/office/officeart/2018/5/layout/IconLeafLabelList"/>
    <dgm:cxn modelId="{7C86BC01-BDAF-49A0-BBCE-2E40B907F161}" type="presParOf" srcId="{5075877B-2D98-408A-83E3-B92E47E41EB2}" destId="{4562972C-15F4-4666-AA2A-08D30E6917E5}" srcOrd="8" destOrd="0" presId="urn:microsoft.com/office/officeart/2018/5/layout/IconLeafLabelList"/>
    <dgm:cxn modelId="{1AB910B8-0677-4D03-A800-2CECD3BA804C}" type="presParOf" srcId="{4562972C-15F4-4666-AA2A-08D30E6917E5}" destId="{A29F7A39-D0FC-4C4D-9089-76391508E5FD}" srcOrd="0" destOrd="0" presId="urn:microsoft.com/office/officeart/2018/5/layout/IconLeafLabelList"/>
    <dgm:cxn modelId="{13684257-374E-455F-87D5-4901B4CF9424}" type="presParOf" srcId="{4562972C-15F4-4666-AA2A-08D30E6917E5}" destId="{A0BB5543-4A4E-45B0-B7C7-04CFE0399735}" srcOrd="1" destOrd="0" presId="urn:microsoft.com/office/officeart/2018/5/layout/IconLeafLabelList"/>
    <dgm:cxn modelId="{DB0CD784-ECD8-4527-A393-216CAE4AE365}" type="presParOf" srcId="{4562972C-15F4-4666-AA2A-08D30E6917E5}" destId="{6FD9ABD7-D6E1-4330-BAA2-7C6F573D18C8}" srcOrd="2" destOrd="0" presId="urn:microsoft.com/office/officeart/2018/5/layout/IconLeafLabelList"/>
    <dgm:cxn modelId="{3A534CC1-E89B-47C6-9E65-08CEE9E2279F}" type="presParOf" srcId="{4562972C-15F4-4666-AA2A-08D30E6917E5}" destId="{22099EEC-972A-4AA7-BFF1-43F249CD435C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9A9C6F6-6074-4EAC-A640-A7E7AC54171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81A8589-0DEE-4A7D-B2D4-28618F65D63C}">
      <dgm:prSet/>
      <dgm:spPr/>
      <dgm:t>
        <a:bodyPr/>
        <a:lstStyle/>
        <a:p>
          <a:r>
            <a:rPr lang="en-US" b="1"/>
            <a:t>Work intensity</a:t>
          </a:r>
          <a:endParaRPr lang="en-US"/>
        </a:p>
      </dgm:t>
    </dgm:pt>
    <dgm:pt modelId="{B59E84BA-7DB2-4AC9-87A6-D5AAE7C82739}" type="parTrans" cxnId="{59B0BB54-03B4-47A5-814C-FCD065155EA4}">
      <dgm:prSet/>
      <dgm:spPr/>
      <dgm:t>
        <a:bodyPr/>
        <a:lstStyle/>
        <a:p>
          <a:endParaRPr lang="en-US"/>
        </a:p>
      </dgm:t>
    </dgm:pt>
    <dgm:pt modelId="{1EE32D84-F941-40C0-A9D8-6625A1C62070}" type="sibTrans" cxnId="{59B0BB54-03B4-47A5-814C-FCD065155EA4}">
      <dgm:prSet/>
      <dgm:spPr/>
      <dgm:t>
        <a:bodyPr/>
        <a:lstStyle/>
        <a:p>
          <a:endParaRPr lang="en-US"/>
        </a:p>
      </dgm:t>
    </dgm:pt>
    <dgm:pt modelId="{B5124C6B-361B-4FC6-9480-FEFEF7388323}">
      <dgm:prSet/>
      <dgm:spPr/>
      <dgm:t>
        <a:bodyPr/>
        <a:lstStyle/>
        <a:p>
          <a:r>
            <a:rPr lang="en-US" b="1"/>
            <a:t>Work duration</a:t>
          </a:r>
          <a:endParaRPr lang="en-US"/>
        </a:p>
      </dgm:t>
    </dgm:pt>
    <dgm:pt modelId="{09FCC0BF-5263-474D-B085-D07B02633FEF}" type="parTrans" cxnId="{42687831-7FE2-4BEE-92FD-13B7105B848C}">
      <dgm:prSet/>
      <dgm:spPr/>
      <dgm:t>
        <a:bodyPr/>
        <a:lstStyle/>
        <a:p>
          <a:endParaRPr lang="en-US"/>
        </a:p>
      </dgm:t>
    </dgm:pt>
    <dgm:pt modelId="{E3F4563A-4887-45C7-87C1-4AD102ED0B75}" type="sibTrans" cxnId="{42687831-7FE2-4BEE-92FD-13B7105B848C}">
      <dgm:prSet/>
      <dgm:spPr/>
      <dgm:t>
        <a:bodyPr/>
        <a:lstStyle/>
        <a:p>
          <a:endParaRPr lang="en-US"/>
        </a:p>
      </dgm:t>
    </dgm:pt>
    <dgm:pt modelId="{C2080DAD-1B6D-4298-A28F-F4C7FF60158B}">
      <dgm:prSet/>
      <dgm:spPr/>
      <dgm:t>
        <a:bodyPr/>
        <a:lstStyle/>
        <a:p>
          <a:r>
            <a:rPr lang="en-US" b="1"/>
            <a:t>Location (roof, road, enclosure)</a:t>
          </a:r>
          <a:endParaRPr lang="en-US"/>
        </a:p>
      </dgm:t>
    </dgm:pt>
    <dgm:pt modelId="{90784802-26D6-4D1F-8A4E-6BEB11E5A6D9}" type="parTrans" cxnId="{FFA4FEEF-FB21-4016-8A3D-86C45020AD23}">
      <dgm:prSet/>
      <dgm:spPr/>
      <dgm:t>
        <a:bodyPr/>
        <a:lstStyle/>
        <a:p>
          <a:endParaRPr lang="en-US"/>
        </a:p>
      </dgm:t>
    </dgm:pt>
    <dgm:pt modelId="{DEA8164A-6B8C-4F94-8299-6BBD2C6BB645}" type="sibTrans" cxnId="{FFA4FEEF-FB21-4016-8A3D-86C45020AD23}">
      <dgm:prSet/>
      <dgm:spPr/>
      <dgm:t>
        <a:bodyPr/>
        <a:lstStyle/>
        <a:p>
          <a:endParaRPr lang="en-US"/>
        </a:p>
      </dgm:t>
    </dgm:pt>
    <dgm:pt modelId="{90ED2FBC-41D7-46D4-A1AC-EAE9711CA41A}">
      <dgm:prSet/>
      <dgm:spPr/>
      <dgm:t>
        <a:bodyPr/>
        <a:lstStyle/>
        <a:p>
          <a:r>
            <a:rPr lang="en-US" b="1"/>
            <a:t>Clothing (weight, impermeability)</a:t>
          </a:r>
          <a:endParaRPr lang="en-US"/>
        </a:p>
      </dgm:t>
    </dgm:pt>
    <dgm:pt modelId="{CA292402-CB91-42BA-87F4-BE60EFA68BCE}" type="parTrans" cxnId="{B3B0BC5C-6DD6-433C-8B47-E97CB3AFD292}">
      <dgm:prSet/>
      <dgm:spPr/>
      <dgm:t>
        <a:bodyPr/>
        <a:lstStyle/>
        <a:p>
          <a:endParaRPr lang="en-US"/>
        </a:p>
      </dgm:t>
    </dgm:pt>
    <dgm:pt modelId="{ABBC7807-77C8-49CB-8535-23B34DC83E7F}" type="sibTrans" cxnId="{B3B0BC5C-6DD6-433C-8B47-E97CB3AFD292}">
      <dgm:prSet/>
      <dgm:spPr/>
      <dgm:t>
        <a:bodyPr/>
        <a:lstStyle/>
        <a:p>
          <a:endParaRPr lang="en-US"/>
        </a:p>
      </dgm:t>
    </dgm:pt>
    <dgm:pt modelId="{4B2B8E41-24BA-4DCA-8364-DA72692E976C}">
      <dgm:prSet/>
      <dgm:spPr/>
      <dgm:t>
        <a:bodyPr/>
        <a:lstStyle/>
        <a:p>
          <a:r>
            <a:rPr lang="en-US" b="1"/>
            <a:t>Respiratory protection</a:t>
          </a:r>
          <a:endParaRPr lang="en-US"/>
        </a:p>
      </dgm:t>
    </dgm:pt>
    <dgm:pt modelId="{A97BCDEA-6E23-4D21-8C97-29A64E0EB68E}" type="parTrans" cxnId="{830F6C21-E171-4FA7-B5F9-469BFCB0E12B}">
      <dgm:prSet/>
      <dgm:spPr/>
      <dgm:t>
        <a:bodyPr/>
        <a:lstStyle/>
        <a:p>
          <a:endParaRPr lang="en-US"/>
        </a:p>
      </dgm:t>
    </dgm:pt>
    <dgm:pt modelId="{241A0D83-D68B-4CF3-8977-1253ADECE054}" type="sibTrans" cxnId="{830F6C21-E171-4FA7-B5F9-469BFCB0E12B}">
      <dgm:prSet/>
      <dgm:spPr/>
      <dgm:t>
        <a:bodyPr/>
        <a:lstStyle/>
        <a:p>
          <a:endParaRPr lang="en-US"/>
        </a:p>
      </dgm:t>
    </dgm:pt>
    <dgm:pt modelId="{3EFF0483-A976-4B82-AF26-83E27744E23F}">
      <dgm:prSet/>
      <dgm:spPr/>
      <dgm:t>
        <a:bodyPr/>
        <a:lstStyle/>
        <a:p>
          <a:r>
            <a:rPr lang="en-US" b="1"/>
            <a:t>Working inside closed buildings</a:t>
          </a:r>
          <a:endParaRPr lang="en-US"/>
        </a:p>
      </dgm:t>
    </dgm:pt>
    <dgm:pt modelId="{E9A2C2C5-9A58-4975-841B-3E35F0EA3265}" type="parTrans" cxnId="{36E72690-72F9-4BFB-AFA1-65741BC5D0F8}">
      <dgm:prSet/>
      <dgm:spPr/>
      <dgm:t>
        <a:bodyPr/>
        <a:lstStyle/>
        <a:p>
          <a:endParaRPr lang="en-US"/>
        </a:p>
      </dgm:t>
    </dgm:pt>
    <dgm:pt modelId="{D52561E5-AD8D-4AAF-AD3F-EB51B218AD37}" type="sibTrans" cxnId="{36E72690-72F9-4BFB-AFA1-65741BC5D0F8}">
      <dgm:prSet/>
      <dgm:spPr/>
      <dgm:t>
        <a:bodyPr/>
        <a:lstStyle/>
        <a:p>
          <a:endParaRPr lang="en-US"/>
        </a:p>
      </dgm:t>
    </dgm:pt>
    <dgm:pt modelId="{F3709247-4183-48B6-ACFD-9424ABAE6430}" type="pres">
      <dgm:prSet presAssocID="{E9A9C6F6-6074-4EAC-A640-A7E7AC54171E}" presName="root" presStyleCnt="0">
        <dgm:presLayoutVars>
          <dgm:dir/>
          <dgm:resizeHandles val="exact"/>
        </dgm:presLayoutVars>
      </dgm:prSet>
      <dgm:spPr/>
    </dgm:pt>
    <dgm:pt modelId="{375044B4-6000-4A61-B42C-4E9B0A59DD7E}" type="pres">
      <dgm:prSet presAssocID="{B81A8589-0DEE-4A7D-B2D4-28618F65D63C}" presName="compNode" presStyleCnt="0"/>
      <dgm:spPr/>
    </dgm:pt>
    <dgm:pt modelId="{E37AE618-A49B-4401-9F4A-D75B775126A5}" type="pres">
      <dgm:prSet presAssocID="{B81A8589-0DEE-4A7D-B2D4-28618F65D63C}" presName="bgRect" presStyleLbl="bgShp" presStyleIdx="0" presStyleCnt="6"/>
      <dgm:spPr/>
    </dgm:pt>
    <dgm:pt modelId="{6F6AE2D1-9550-4AA4-B07E-CB9602CF7459}" type="pres">
      <dgm:prSet presAssocID="{B81A8589-0DEE-4A7D-B2D4-28618F65D63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1943B1F8-D4DD-46BC-8093-0465997FF25B}" type="pres">
      <dgm:prSet presAssocID="{B81A8589-0DEE-4A7D-B2D4-28618F65D63C}" presName="spaceRect" presStyleCnt="0"/>
      <dgm:spPr/>
    </dgm:pt>
    <dgm:pt modelId="{E615A2AC-2F5C-413D-A719-1FCFFEF8F5E6}" type="pres">
      <dgm:prSet presAssocID="{B81A8589-0DEE-4A7D-B2D4-28618F65D63C}" presName="parTx" presStyleLbl="revTx" presStyleIdx="0" presStyleCnt="6">
        <dgm:presLayoutVars>
          <dgm:chMax val="0"/>
          <dgm:chPref val="0"/>
        </dgm:presLayoutVars>
      </dgm:prSet>
      <dgm:spPr/>
    </dgm:pt>
    <dgm:pt modelId="{89B42624-9DA3-49B9-8267-F3D7FC292848}" type="pres">
      <dgm:prSet presAssocID="{1EE32D84-F941-40C0-A9D8-6625A1C62070}" presName="sibTrans" presStyleCnt="0"/>
      <dgm:spPr/>
    </dgm:pt>
    <dgm:pt modelId="{1FA7200A-CF75-4FC8-9150-AA24CCC261C2}" type="pres">
      <dgm:prSet presAssocID="{B5124C6B-361B-4FC6-9480-FEFEF7388323}" presName="compNode" presStyleCnt="0"/>
      <dgm:spPr/>
    </dgm:pt>
    <dgm:pt modelId="{AAF9F923-9A50-4EF3-99E2-4760F226B1A9}" type="pres">
      <dgm:prSet presAssocID="{B5124C6B-361B-4FC6-9480-FEFEF7388323}" presName="bgRect" presStyleLbl="bgShp" presStyleIdx="1" presStyleCnt="6"/>
      <dgm:spPr/>
    </dgm:pt>
    <dgm:pt modelId="{CC5DFD62-696B-4855-AAB0-2D01B8267C98}" type="pres">
      <dgm:prSet presAssocID="{B5124C6B-361B-4FC6-9480-FEFEF7388323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EB32C502-1335-4184-BAA7-5A2FC7670D74}" type="pres">
      <dgm:prSet presAssocID="{B5124C6B-361B-4FC6-9480-FEFEF7388323}" presName="spaceRect" presStyleCnt="0"/>
      <dgm:spPr/>
    </dgm:pt>
    <dgm:pt modelId="{E17AE165-07D3-44A6-AF96-606DA33FF88D}" type="pres">
      <dgm:prSet presAssocID="{B5124C6B-361B-4FC6-9480-FEFEF7388323}" presName="parTx" presStyleLbl="revTx" presStyleIdx="1" presStyleCnt="6">
        <dgm:presLayoutVars>
          <dgm:chMax val="0"/>
          <dgm:chPref val="0"/>
        </dgm:presLayoutVars>
      </dgm:prSet>
      <dgm:spPr/>
    </dgm:pt>
    <dgm:pt modelId="{32E898B8-838B-4770-BA84-C95851C964A2}" type="pres">
      <dgm:prSet presAssocID="{E3F4563A-4887-45C7-87C1-4AD102ED0B75}" presName="sibTrans" presStyleCnt="0"/>
      <dgm:spPr/>
    </dgm:pt>
    <dgm:pt modelId="{5E72707A-D2F6-4B8F-97B9-6C4DB890055B}" type="pres">
      <dgm:prSet presAssocID="{C2080DAD-1B6D-4298-A28F-F4C7FF60158B}" presName="compNode" presStyleCnt="0"/>
      <dgm:spPr/>
    </dgm:pt>
    <dgm:pt modelId="{9106F300-1970-42E3-9E06-FF35DE32B6F0}" type="pres">
      <dgm:prSet presAssocID="{C2080DAD-1B6D-4298-A28F-F4C7FF60158B}" presName="bgRect" presStyleLbl="bgShp" presStyleIdx="2" presStyleCnt="6"/>
      <dgm:spPr/>
    </dgm:pt>
    <dgm:pt modelId="{B1A5B501-ED71-4FA2-9C7D-244359A0D59D}" type="pres">
      <dgm:prSet presAssocID="{C2080DAD-1B6D-4298-A28F-F4C7FF60158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7208E71D-BCA6-4060-9DA0-B7F73797292A}" type="pres">
      <dgm:prSet presAssocID="{C2080DAD-1B6D-4298-A28F-F4C7FF60158B}" presName="spaceRect" presStyleCnt="0"/>
      <dgm:spPr/>
    </dgm:pt>
    <dgm:pt modelId="{A064F0C0-A979-41EF-87FF-4AC806E7353B}" type="pres">
      <dgm:prSet presAssocID="{C2080DAD-1B6D-4298-A28F-F4C7FF60158B}" presName="parTx" presStyleLbl="revTx" presStyleIdx="2" presStyleCnt="6">
        <dgm:presLayoutVars>
          <dgm:chMax val="0"/>
          <dgm:chPref val="0"/>
        </dgm:presLayoutVars>
      </dgm:prSet>
      <dgm:spPr/>
    </dgm:pt>
    <dgm:pt modelId="{BE33A1D7-BF95-43DF-975A-64F6C69E9CAA}" type="pres">
      <dgm:prSet presAssocID="{DEA8164A-6B8C-4F94-8299-6BBD2C6BB645}" presName="sibTrans" presStyleCnt="0"/>
      <dgm:spPr/>
    </dgm:pt>
    <dgm:pt modelId="{33FE67C2-7831-4B02-9E42-A65805D1F613}" type="pres">
      <dgm:prSet presAssocID="{90ED2FBC-41D7-46D4-A1AC-EAE9711CA41A}" presName="compNode" presStyleCnt="0"/>
      <dgm:spPr/>
    </dgm:pt>
    <dgm:pt modelId="{E0E323D5-07EA-4DCA-8E5E-0EE0A8B51A80}" type="pres">
      <dgm:prSet presAssocID="{90ED2FBC-41D7-46D4-A1AC-EAE9711CA41A}" presName="bgRect" presStyleLbl="bgShp" presStyleIdx="3" presStyleCnt="6"/>
      <dgm:spPr/>
    </dgm:pt>
    <dgm:pt modelId="{2207D972-B3BB-4227-9091-B5C39D68974A}" type="pres">
      <dgm:prSet presAssocID="{90ED2FBC-41D7-46D4-A1AC-EAE9711CA41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3639BB11-0CBB-473A-A9A0-20B530347DA0}" type="pres">
      <dgm:prSet presAssocID="{90ED2FBC-41D7-46D4-A1AC-EAE9711CA41A}" presName="spaceRect" presStyleCnt="0"/>
      <dgm:spPr/>
    </dgm:pt>
    <dgm:pt modelId="{84C10216-1C0D-4F2F-9B68-6D67654698A4}" type="pres">
      <dgm:prSet presAssocID="{90ED2FBC-41D7-46D4-A1AC-EAE9711CA41A}" presName="parTx" presStyleLbl="revTx" presStyleIdx="3" presStyleCnt="6">
        <dgm:presLayoutVars>
          <dgm:chMax val="0"/>
          <dgm:chPref val="0"/>
        </dgm:presLayoutVars>
      </dgm:prSet>
      <dgm:spPr/>
    </dgm:pt>
    <dgm:pt modelId="{DC2F01B1-9E61-48F3-900B-701DCBDF39DC}" type="pres">
      <dgm:prSet presAssocID="{ABBC7807-77C8-49CB-8535-23B34DC83E7F}" presName="sibTrans" presStyleCnt="0"/>
      <dgm:spPr/>
    </dgm:pt>
    <dgm:pt modelId="{442A6FDF-04E7-493B-9C37-A06E03EC7455}" type="pres">
      <dgm:prSet presAssocID="{4B2B8E41-24BA-4DCA-8364-DA72692E976C}" presName="compNode" presStyleCnt="0"/>
      <dgm:spPr/>
    </dgm:pt>
    <dgm:pt modelId="{BFFFF27F-BFA5-47D9-AAC1-875DEE4A34B1}" type="pres">
      <dgm:prSet presAssocID="{4B2B8E41-24BA-4DCA-8364-DA72692E976C}" presName="bgRect" presStyleLbl="bgShp" presStyleIdx="4" presStyleCnt="6"/>
      <dgm:spPr/>
    </dgm:pt>
    <dgm:pt modelId="{04858652-3EFF-4C0D-BEFE-C578668451E3}" type="pres">
      <dgm:prSet presAssocID="{4B2B8E41-24BA-4DCA-8364-DA72692E976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00F33028-646C-45FF-BE12-CD79990C0685}" type="pres">
      <dgm:prSet presAssocID="{4B2B8E41-24BA-4DCA-8364-DA72692E976C}" presName="spaceRect" presStyleCnt="0"/>
      <dgm:spPr/>
    </dgm:pt>
    <dgm:pt modelId="{21D5466D-DF1D-4BA7-9326-894A4931554D}" type="pres">
      <dgm:prSet presAssocID="{4B2B8E41-24BA-4DCA-8364-DA72692E976C}" presName="parTx" presStyleLbl="revTx" presStyleIdx="4" presStyleCnt="6">
        <dgm:presLayoutVars>
          <dgm:chMax val="0"/>
          <dgm:chPref val="0"/>
        </dgm:presLayoutVars>
      </dgm:prSet>
      <dgm:spPr/>
    </dgm:pt>
    <dgm:pt modelId="{932B06EE-A522-400E-934B-01687E7ED3AD}" type="pres">
      <dgm:prSet presAssocID="{241A0D83-D68B-4CF3-8977-1253ADECE054}" presName="sibTrans" presStyleCnt="0"/>
      <dgm:spPr/>
    </dgm:pt>
    <dgm:pt modelId="{89C8D4BE-7420-4DD9-8CBC-1D7E8960C5F8}" type="pres">
      <dgm:prSet presAssocID="{3EFF0483-A976-4B82-AF26-83E27744E23F}" presName="compNode" presStyleCnt="0"/>
      <dgm:spPr/>
    </dgm:pt>
    <dgm:pt modelId="{E058564D-5CC3-4380-ACB1-7C443D8F97CA}" type="pres">
      <dgm:prSet presAssocID="{3EFF0483-A976-4B82-AF26-83E27744E23F}" presName="bgRect" presStyleLbl="bgShp" presStyleIdx="5" presStyleCnt="6"/>
      <dgm:spPr/>
    </dgm:pt>
    <dgm:pt modelId="{0CA506B2-3508-4786-B8AF-209E3025BE10}" type="pres">
      <dgm:prSet presAssocID="{3EFF0483-A976-4B82-AF26-83E27744E23F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127C586A-223A-4AAD-8CFD-B54E6E28DBB6}" type="pres">
      <dgm:prSet presAssocID="{3EFF0483-A976-4B82-AF26-83E27744E23F}" presName="spaceRect" presStyleCnt="0"/>
      <dgm:spPr/>
    </dgm:pt>
    <dgm:pt modelId="{E7C72C77-D466-4093-9AA8-5F3BFD30B14D}" type="pres">
      <dgm:prSet presAssocID="{3EFF0483-A976-4B82-AF26-83E27744E23F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AF5E004-31A1-4A2C-867B-1C163C8FF888}" type="presOf" srcId="{B5124C6B-361B-4FC6-9480-FEFEF7388323}" destId="{E17AE165-07D3-44A6-AF96-606DA33FF88D}" srcOrd="0" destOrd="0" presId="urn:microsoft.com/office/officeart/2018/2/layout/IconVerticalSolidList"/>
    <dgm:cxn modelId="{B6278A1B-3589-4F14-8552-D02A25D71138}" type="presOf" srcId="{B81A8589-0DEE-4A7D-B2D4-28618F65D63C}" destId="{E615A2AC-2F5C-413D-A719-1FCFFEF8F5E6}" srcOrd="0" destOrd="0" presId="urn:microsoft.com/office/officeart/2018/2/layout/IconVerticalSolidList"/>
    <dgm:cxn modelId="{830F6C21-E171-4FA7-B5F9-469BFCB0E12B}" srcId="{E9A9C6F6-6074-4EAC-A640-A7E7AC54171E}" destId="{4B2B8E41-24BA-4DCA-8364-DA72692E976C}" srcOrd="4" destOrd="0" parTransId="{A97BCDEA-6E23-4D21-8C97-29A64E0EB68E}" sibTransId="{241A0D83-D68B-4CF3-8977-1253ADECE054}"/>
    <dgm:cxn modelId="{42687831-7FE2-4BEE-92FD-13B7105B848C}" srcId="{E9A9C6F6-6074-4EAC-A640-A7E7AC54171E}" destId="{B5124C6B-361B-4FC6-9480-FEFEF7388323}" srcOrd="1" destOrd="0" parTransId="{09FCC0BF-5263-474D-B085-D07B02633FEF}" sibTransId="{E3F4563A-4887-45C7-87C1-4AD102ED0B75}"/>
    <dgm:cxn modelId="{C2A43836-3E22-4CCE-87CA-6DDF68CB2E62}" type="presOf" srcId="{4B2B8E41-24BA-4DCA-8364-DA72692E976C}" destId="{21D5466D-DF1D-4BA7-9326-894A4931554D}" srcOrd="0" destOrd="0" presId="urn:microsoft.com/office/officeart/2018/2/layout/IconVerticalSolidList"/>
    <dgm:cxn modelId="{B3B0BC5C-6DD6-433C-8B47-E97CB3AFD292}" srcId="{E9A9C6F6-6074-4EAC-A640-A7E7AC54171E}" destId="{90ED2FBC-41D7-46D4-A1AC-EAE9711CA41A}" srcOrd="3" destOrd="0" parTransId="{CA292402-CB91-42BA-87F4-BE60EFA68BCE}" sibTransId="{ABBC7807-77C8-49CB-8535-23B34DC83E7F}"/>
    <dgm:cxn modelId="{59B0BB54-03B4-47A5-814C-FCD065155EA4}" srcId="{E9A9C6F6-6074-4EAC-A640-A7E7AC54171E}" destId="{B81A8589-0DEE-4A7D-B2D4-28618F65D63C}" srcOrd="0" destOrd="0" parTransId="{B59E84BA-7DB2-4AC9-87A6-D5AAE7C82739}" sibTransId="{1EE32D84-F941-40C0-A9D8-6625A1C62070}"/>
    <dgm:cxn modelId="{B7BFE177-6FCE-4497-8B1F-872B07C09E7F}" type="presOf" srcId="{E9A9C6F6-6074-4EAC-A640-A7E7AC54171E}" destId="{F3709247-4183-48B6-ACFD-9424ABAE6430}" srcOrd="0" destOrd="0" presId="urn:microsoft.com/office/officeart/2018/2/layout/IconVerticalSolidList"/>
    <dgm:cxn modelId="{36E72690-72F9-4BFB-AFA1-65741BC5D0F8}" srcId="{E9A9C6F6-6074-4EAC-A640-A7E7AC54171E}" destId="{3EFF0483-A976-4B82-AF26-83E27744E23F}" srcOrd="5" destOrd="0" parTransId="{E9A2C2C5-9A58-4975-841B-3E35F0EA3265}" sibTransId="{D52561E5-AD8D-4AAF-AD3F-EB51B218AD37}"/>
    <dgm:cxn modelId="{FDB0A792-5F9A-461B-9FA7-E8D0775369A6}" type="presOf" srcId="{C2080DAD-1B6D-4298-A28F-F4C7FF60158B}" destId="{A064F0C0-A979-41EF-87FF-4AC806E7353B}" srcOrd="0" destOrd="0" presId="urn:microsoft.com/office/officeart/2018/2/layout/IconVerticalSolidList"/>
    <dgm:cxn modelId="{E460789C-50CB-4367-ABF4-A9C6802234B1}" type="presOf" srcId="{90ED2FBC-41D7-46D4-A1AC-EAE9711CA41A}" destId="{84C10216-1C0D-4F2F-9B68-6D67654698A4}" srcOrd="0" destOrd="0" presId="urn:microsoft.com/office/officeart/2018/2/layout/IconVerticalSolidList"/>
    <dgm:cxn modelId="{A97E95C4-4B5D-43F9-9B9E-22A6EE221196}" type="presOf" srcId="{3EFF0483-A976-4B82-AF26-83E27744E23F}" destId="{E7C72C77-D466-4093-9AA8-5F3BFD30B14D}" srcOrd="0" destOrd="0" presId="urn:microsoft.com/office/officeart/2018/2/layout/IconVerticalSolidList"/>
    <dgm:cxn modelId="{FFA4FEEF-FB21-4016-8A3D-86C45020AD23}" srcId="{E9A9C6F6-6074-4EAC-A640-A7E7AC54171E}" destId="{C2080DAD-1B6D-4298-A28F-F4C7FF60158B}" srcOrd="2" destOrd="0" parTransId="{90784802-26D6-4D1F-8A4E-6BEB11E5A6D9}" sibTransId="{DEA8164A-6B8C-4F94-8299-6BBD2C6BB645}"/>
    <dgm:cxn modelId="{026651B0-0EED-420C-ADD8-4CE79A040AEE}" type="presParOf" srcId="{F3709247-4183-48B6-ACFD-9424ABAE6430}" destId="{375044B4-6000-4A61-B42C-4E9B0A59DD7E}" srcOrd="0" destOrd="0" presId="urn:microsoft.com/office/officeart/2018/2/layout/IconVerticalSolidList"/>
    <dgm:cxn modelId="{18292A91-E91F-4D09-90A8-A30F6BE28258}" type="presParOf" srcId="{375044B4-6000-4A61-B42C-4E9B0A59DD7E}" destId="{E37AE618-A49B-4401-9F4A-D75B775126A5}" srcOrd="0" destOrd="0" presId="urn:microsoft.com/office/officeart/2018/2/layout/IconVerticalSolidList"/>
    <dgm:cxn modelId="{72D38448-42FF-4067-AA77-645381EF2131}" type="presParOf" srcId="{375044B4-6000-4A61-B42C-4E9B0A59DD7E}" destId="{6F6AE2D1-9550-4AA4-B07E-CB9602CF7459}" srcOrd="1" destOrd="0" presId="urn:microsoft.com/office/officeart/2018/2/layout/IconVerticalSolidList"/>
    <dgm:cxn modelId="{FD223895-FEBA-47D1-99CE-4513E2FAC935}" type="presParOf" srcId="{375044B4-6000-4A61-B42C-4E9B0A59DD7E}" destId="{1943B1F8-D4DD-46BC-8093-0465997FF25B}" srcOrd="2" destOrd="0" presId="urn:microsoft.com/office/officeart/2018/2/layout/IconVerticalSolidList"/>
    <dgm:cxn modelId="{70C9CC4E-EC46-44D7-A95D-D9C5A5B56FA1}" type="presParOf" srcId="{375044B4-6000-4A61-B42C-4E9B0A59DD7E}" destId="{E615A2AC-2F5C-413D-A719-1FCFFEF8F5E6}" srcOrd="3" destOrd="0" presId="urn:microsoft.com/office/officeart/2018/2/layout/IconVerticalSolidList"/>
    <dgm:cxn modelId="{0FBE1AC0-BF35-4CD2-84DB-0BFADCFAF27D}" type="presParOf" srcId="{F3709247-4183-48B6-ACFD-9424ABAE6430}" destId="{89B42624-9DA3-49B9-8267-F3D7FC292848}" srcOrd="1" destOrd="0" presId="urn:microsoft.com/office/officeart/2018/2/layout/IconVerticalSolidList"/>
    <dgm:cxn modelId="{88626191-CD54-4EEB-AEFC-402E35BC7962}" type="presParOf" srcId="{F3709247-4183-48B6-ACFD-9424ABAE6430}" destId="{1FA7200A-CF75-4FC8-9150-AA24CCC261C2}" srcOrd="2" destOrd="0" presId="urn:microsoft.com/office/officeart/2018/2/layout/IconVerticalSolidList"/>
    <dgm:cxn modelId="{8BFCDAC8-E729-49D6-BAB9-260B0F84DEEC}" type="presParOf" srcId="{1FA7200A-CF75-4FC8-9150-AA24CCC261C2}" destId="{AAF9F923-9A50-4EF3-99E2-4760F226B1A9}" srcOrd="0" destOrd="0" presId="urn:microsoft.com/office/officeart/2018/2/layout/IconVerticalSolidList"/>
    <dgm:cxn modelId="{CD7C3ED5-DF2C-4A98-8165-7719AA0AB7B5}" type="presParOf" srcId="{1FA7200A-CF75-4FC8-9150-AA24CCC261C2}" destId="{CC5DFD62-696B-4855-AAB0-2D01B8267C98}" srcOrd="1" destOrd="0" presId="urn:microsoft.com/office/officeart/2018/2/layout/IconVerticalSolidList"/>
    <dgm:cxn modelId="{DD573ACC-05B9-4BE5-8078-BF9084298852}" type="presParOf" srcId="{1FA7200A-CF75-4FC8-9150-AA24CCC261C2}" destId="{EB32C502-1335-4184-BAA7-5A2FC7670D74}" srcOrd="2" destOrd="0" presId="urn:microsoft.com/office/officeart/2018/2/layout/IconVerticalSolidList"/>
    <dgm:cxn modelId="{541CCD10-0390-4711-BC13-6FCFCC108BB1}" type="presParOf" srcId="{1FA7200A-CF75-4FC8-9150-AA24CCC261C2}" destId="{E17AE165-07D3-44A6-AF96-606DA33FF88D}" srcOrd="3" destOrd="0" presId="urn:microsoft.com/office/officeart/2018/2/layout/IconVerticalSolidList"/>
    <dgm:cxn modelId="{1E6593AB-B630-4E34-AC85-5D034265A465}" type="presParOf" srcId="{F3709247-4183-48B6-ACFD-9424ABAE6430}" destId="{32E898B8-838B-4770-BA84-C95851C964A2}" srcOrd="3" destOrd="0" presId="urn:microsoft.com/office/officeart/2018/2/layout/IconVerticalSolidList"/>
    <dgm:cxn modelId="{D0F3231C-A587-4435-AFC8-95209AA4ECBB}" type="presParOf" srcId="{F3709247-4183-48B6-ACFD-9424ABAE6430}" destId="{5E72707A-D2F6-4B8F-97B9-6C4DB890055B}" srcOrd="4" destOrd="0" presId="urn:microsoft.com/office/officeart/2018/2/layout/IconVerticalSolidList"/>
    <dgm:cxn modelId="{8AC71BC5-6EFE-4675-8CDB-69A48DB68E61}" type="presParOf" srcId="{5E72707A-D2F6-4B8F-97B9-6C4DB890055B}" destId="{9106F300-1970-42E3-9E06-FF35DE32B6F0}" srcOrd="0" destOrd="0" presId="urn:microsoft.com/office/officeart/2018/2/layout/IconVerticalSolidList"/>
    <dgm:cxn modelId="{7142CD21-E8E3-44AC-9B3F-0DCF87FC1DFB}" type="presParOf" srcId="{5E72707A-D2F6-4B8F-97B9-6C4DB890055B}" destId="{B1A5B501-ED71-4FA2-9C7D-244359A0D59D}" srcOrd="1" destOrd="0" presId="urn:microsoft.com/office/officeart/2018/2/layout/IconVerticalSolidList"/>
    <dgm:cxn modelId="{26E68BE6-5256-42D8-AC3C-DDC169CE6DCB}" type="presParOf" srcId="{5E72707A-D2F6-4B8F-97B9-6C4DB890055B}" destId="{7208E71D-BCA6-4060-9DA0-B7F73797292A}" srcOrd="2" destOrd="0" presId="urn:microsoft.com/office/officeart/2018/2/layout/IconVerticalSolidList"/>
    <dgm:cxn modelId="{1D50C4CB-70A6-4137-B239-854E607A2806}" type="presParOf" srcId="{5E72707A-D2F6-4B8F-97B9-6C4DB890055B}" destId="{A064F0C0-A979-41EF-87FF-4AC806E7353B}" srcOrd="3" destOrd="0" presId="urn:microsoft.com/office/officeart/2018/2/layout/IconVerticalSolidList"/>
    <dgm:cxn modelId="{AE9839C1-BD29-4E77-9DF3-E94C51C42FD6}" type="presParOf" srcId="{F3709247-4183-48B6-ACFD-9424ABAE6430}" destId="{BE33A1D7-BF95-43DF-975A-64F6C69E9CAA}" srcOrd="5" destOrd="0" presId="urn:microsoft.com/office/officeart/2018/2/layout/IconVerticalSolidList"/>
    <dgm:cxn modelId="{9BADB93D-AC8A-43D0-9E09-94046B07080D}" type="presParOf" srcId="{F3709247-4183-48B6-ACFD-9424ABAE6430}" destId="{33FE67C2-7831-4B02-9E42-A65805D1F613}" srcOrd="6" destOrd="0" presId="urn:microsoft.com/office/officeart/2018/2/layout/IconVerticalSolidList"/>
    <dgm:cxn modelId="{9F0B7809-E892-4BC6-BCC9-19867FC400FD}" type="presParOf" srcId="{33FE67C2-7831-4B02-9E42-A65805D1F613}" destId="{E0E323D5-07EA-4DCA-8E5E-0EE0A8B51A80}" srcOrd="0" destOrd="0" presId="urn:microsoft.com/office/officeart/2018/2/layout/IconVerticalSolidList"/>
    <dgm:cxn modelId="{0556A49F-4705-4A62-818C-F5A0A9DEC025}" type="presParOf" srcId="{33FE67C2-7831-4B02-9E42-A65805D1F613}" destId="{2207D972-B3BB-4227-9091-B5C39D68974A}" srcOrd="1" destOrd="0" presId="urn:microsoft.com/office/officeart/2018/2/layout/IconVerticalSolidList"/>
    <dgm:cxn modelId="{7D0C3F94-16D4-48BF-9743-B09B3AEBF6C1}" type="presParOf" srcId="{33FE67C2-7831-4B02-9E42-A65805D1F613}" destId="{3639BB11-0CBB-473A-A9A0-20B530347DA0}" srcOrd="2" destOrd="0" presId="urn:microsoft.com/office/officeart/2018/2/layout/IconVerticalSolidList"/>
    <dgm:cxn modelId="{02775EA5-555F-461E-93AD-DA02B4762E6D}" type="presParOf" srcId="{33FE67C2-7831-4B02-9E42-A65805D1F613}" destId="{84C10216-1C0D-4F2F-9B68-6D67654698A4}" srcOrd="3" destOrd="0" presId="urn:microsoft.com/office/officeart/2018/2/layout/IconVerticalSolidList"/>
    <dgm:cxn modelId="{620664EC-306E-4FE7-A83E-C7CB423F6651}" type="presParOf" srcId="{F3709247-4183-48B6-ACFD-9424ABAE6430}" destId="{DC2F01B1-9E61-48F3-900B-701DCBDF39DC}" srcOrd="7" destOrd="0" presId="urn:microsoft.com/office/officeart/2018/2/layout/IconVerticalSolidList"/>
    <dgm:cxn modelId="{DAEBE457-3CE8-4457-8FFC-AE8D50C62629}" type="presParOf" srcId="{F3709247-4183-48B6-ACFD-9424ABAE6430}" destId="{442A6FDF-04E7-493B-9C37-A06E03EC7455}" srcOrd="8" destOrd="0" presId="urn:microsoft.com/office/officeart/2018/2/layout/IconVerticalSolidList"/>
    <dgm:cxn modelId="{EC9BBB58-B0B0-4629-818E-8E9E1A39A5D9}" type="presParOf" srcId="{442A6FDF-04E7-493B-9C37-A06E03EC7455}" destId="{BFFFF27F-BFA5-47D9-AAC1-875DEE4A34B1}" srcOrd="0" destOrd="0" presId="urn:microsoft.com/office/officeart/2018/2/layout/IconVerticalSolidList"/>
    <dgm:cxn modelId="{0FB5068D-C42D-4473-89A5-26083B79E733}" type="presParOf" srcId="{442A6FDF-04E7-493B-9C37-A06E03EC7455}" destId="{04858652-3EFF-4C0D-BEFE-C578668451E3}" srcOrd="1" destOrd="0" presId="urn:microsoft.com/office/officeart/2018/2/layout/IconVerticalSolidList"/>
    <dgm:cxn modelId="{EF048ECF-10AA-439A-AB3D-561D8D560CAB}" type="presParOf" srcId="{442A6FDF-04E7-493B-9C37-A06E03EC7455}" destId="{00F33028-646C-45FF-BE12-CD79990C0685}" srcOrd="2" destOrd="0" presId="urn:microsoft.com/office/officeart/2018/2/layout/IconVerticalSolidList"/>
    <dgm:cxn modelId="{63716A4D-60E1-4503-8C4F-8980C423F51B}" type="presParOf" srcId="{442A6FDF-04E7-493B-9C37-A06E03EC7455}" destId="{21D5466D-DF1D-4BA7-9326-894A4931554D}" srcOrd="3" destOrd="0" presId="urn:microsoft.com/office/officeart/2018/2/layout/IconVerticalSolidList"/>
    <dgm:cxn modelId="{9129E4DF-661B-41F0-81D2-3D7C09FE9A69}" type="presParOf" srcId="{F3709247-4183-48B6-ACFD-9424ABAE6430}" destId="{932B06EE-A522-400E-934B-01687E7ED3AD}" srcOrd="9" destOrd="0" presId="urn:microsoft.com/office/officeart/2018/2/layout/IconVerticalSolidList"/>
    <dgm:cxn modelId="{AA91B13F-DD01-48BA-8868-F7967528DA63}" type="presParOf" srcId="{F3709247-4183-48B6-ACFD-9424ABAE6430}" destId="{89C8D4BE-7420-4DD9-8CBC-1D7E8960C5F8}" srcOrd="10" destOrd="0" presId="urn:microsoft.com/office/officeart/2018/2/layout/IconVerticalSolidList"/>
    <dgm:cxn modelId="{0650E1A6-84BE-42E1-B3D2-D579477EBD3F}" type="presParOf" srcId="{89C8D4BE-7420-4DD9-8CBC-1D7E8960C5F8}" destId="{E058564D-5CC3-4380-ACB1-7C443D8F97CA}" srcOrd="0" destOrd="0" presId="urn:microsoft.com/office/officeart/2018/2/layout/IconVerticalSolidList"/>
    <dgm:cxn modelId="{98F507FB-A5B4-40FE-9947-BB375694C38A}" type="presParOf" srcId="{89C8D4BE-7420-4DD9-8CBC-1D7E8960C5F8}" destId="{0CA506B2-3508-4786-B8AF-209E3025BE10}" srcOrd="1" destOrd="0" presId="urn:microsoft.com/office/officeart/2018/2/layout/IconVerticalSolidList"/>
    <dgm:cxn modelId="{D3076DFF-2C38-4770-B664-BFE02C2E7BD1}" type="presParOf" srcId="{89C8D4BE-7420-4DD9-8CBC-1D7E8960C5F8}" destId="{127C586A-223A-4AAD-8CFD-B54E6E28DBB6}" srcOrd="2" destOrd="0" presId="urn:microsoft.com/office/officeart/2018/2/layout/IconVerticalSolidList"/>
    <dgm:cxn modelId="{49BEFE3C-E996-4275-BF00-56420B8F5349}" type="presParOf" srcId="{89C8D4BE-7420-4DD9-8CBC-1D7E8960C5F8}" destId="{E7C72C77-D466-4093-9AA8-5F3BFD30B14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93D9797-65D1-42D2-A0A6-67AC48C3FFE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5BBFAB1-1151-4235-A877-FA9752D45097}">
      <dgm:prSet/>
      <dgm:spPr/>
      <dgm:t>
        <a:bodyPr/>
        <a:lstStyle/>
        <a:p>
          <a:pPr>
            <a:defRPr cap="all"/>
          </a:pPr>
          <a:r>
            <a:rPr lang="en-US" b="1"/>
            <a:t>Be watchful for symptoms (self and others)</a:t>
          </a:r>
          <a:endParaRPr lang="en-US"/>
        </a:p>
      </dgm:t>
    </dgm:pt>
    <dgm:pt modelId="{6531CA1C-57F9-4EDE-988E-2D15387F5907}" type="parTrans" cxnId="{1F95496F-B6ED-4D33-B024-9AAFC97C75EE}">
      <dgm:prSet/>
      <dgm:spPr/>
      <dgm:t>
        <a:bodyPr/>
        <a:lstStyle/>
        <a:p>
          <a:endParaRPr lang="en-US"/>
        </a:p>
      </dgm:t>
    </dgm:pt>
    <dgm:pt modelId="{EF288FE2-BBD9-4DCC-A103-9491A07E60D4}" type="sibTrans" cxnId="{1F95496F-B6ED-4D33-B024-9AAFC97C75EE}">
      <dgm:prSet/>
      <dgm:spPr/>
      <dgm:t>
        <a:bodyPr/>
        <a:lstStyle/>
        <a:p>
          <a:endParaRPr lang="en-US"/>
        </a:p>
      </dgm:t>
    </dgm:pt>
    <dgm:pt modelId="{BF49F988-6017-4E2E-A018-1F89AF7C7DD6}">
      <dgm:prSet/>
      <dgm:spPr/>
      <dgm:t>
        <a:bodyPr/>
        <a:lstStyle/>
        <a:p>
          <a:pPr>
            <a:defRPr cap="all"/>
          </a:pPr>
          <a:r>
            <a:rPr lang="en-US" b="1"/>
            <a:t>Properly hydrate (before, during, after)</a:t>
          </a:r>
          <a:endParaRPr lang="en-US"/>
        </a:p>
      </dgm:t>
    </dgm:pt>
    <dgm:pt modelId="{0D0A24AD-A15C-4F4E-A5B4-44C1AD5ABB2E}" type="parTrans" cxnId="{60884973-B511-424A-9AB5-458AEEC095E6}">
      <dgm:prSet/>
      <dgm:spPr/>
      <dgm:t>
        <a:bodyPr/>
        <a:lstStyle/>
        <a:p>
          <a:endParaRPr lang="en-US"/>
        </a:p>
      </dgm:t>
    </dgm:pt>
    <dgm:pt modelId="{19976F18-14A1-4426-9C07-EF8B85FDD14C}" type="sibTrans" cxnId="{60884973-B511-424A-9AB5-458AEEC095E6}">
      <dgm:prSet/>
      <dgm:spPr/>
      <dgm:t>
        <a:bodyPr/>
        <a:lstStyle/>
        <a:p>
          <a:endParaRPr lang="en-US"/>
        </a:p>
      </dgm:t>
    </dgm:pt>
    <dgm:pt modelId="{232384DA-EE27-40B9-8312-E50CC04AD6BB}">
      <dgm:prSet/>
      <dgm:spPr/>
      <dgm:t>
        <a:bodyPr/>
        <a:lstStyle/>
        <a:p>
          <a:pPr>
            <a:defRPr cap="all"/>
          </a:pPr>
          <a:r>
            <a:rPr lang="en-US" b="1"/>
            <a:t>Provide fans and open windows when possible</a:t>
          </a:r>
          <a:endParaRPr lang="en-US"/>
        </a:p>
      </dgm:t>
    </dgm:pt>
    <dgm:pt modelId="{5B1410CB-7EC6-486E-8302-CAEC069EA78B}" type="parTrans" cxnId="{BF845242-D309-44F8-AC43-217364EFE73A}">
      <dgm:prSet/>
      <dgm:spPr/>
      <dgm:t>
        <a:bodyPr/>
        <a:lstStyle/>
        <a:p>
          <a:endParaRPr lang="en-US"/>
        </a:p>
      </dgm:t>
    </dgm:pt>
    <dgm:pt modelId="{15E8A56A-9885-4511-9F81-FFC7BEF76047}" type="sibTrans" cxnId="{BF845242-D309-44F8-AC43-217364EFE73A}">
      <dgm:prSet/>
      <dgm:spPr/>
      <dgm:t>
        <a:bodyPr/>
        <a:lstStyle/>
        <a:p>
          <a:endParaRPr lang="en-US"/>
        </a:p>
      </dgm:t>
    </dgm:pt>
    <dgm:pt modelId="{FDF1F51D-E686-4321-A73F-2DE7492DD7A3}">
      <dgm:prSet/>
      <dgm:spPr/>
      <dgm:t>
        <a:bodyPr/>
        <a:lstStyle/>
        <a:p>
          <a:pPr>
            <a:defRPr cap="all"/>
          </a:pPr>
          <a:r>
            <a:rPr lang="en-US" b="1"/>
            <a:t>Job rotation / frequent breaks</a:t>
          </a:r>
          <a:endParaRPr lang="en-US"/>
        </a:p>
      </dgm:t>
    </dgm:pt>
    <dgm:pt modelId="{95F27D8E-9197-4F26-AED4-A11CB0FF3347}" type="parTrans" cxnId="{E6CA3812-0E1E-4E8C-A4DA-29931A7308FD}">
      <dgm:prSet/>
      <dgm:spPr/>
      <dgm:t>
        <a:bodyPr/>
        <a:lstStyle/>
        <a:p>
          <a:endParaRPr lang="en-US"/>
        </a:p>
      </dgm:t>
    </dgm:pt>
    <dgm:pt modelId="{0FB7E124-1D40-46A5-815B-E4AE38CCBBA8}" type="sibTrans" cxnId="{E6CA3812-0E1E-4E8C-A4DA-29931A7308FD}">
      <dgm:prSet/>
      <dgm:spPr/>
      <dgm:t>
        <a:bodyPr/>
        <a:lstStyle/>
        <a:p>
          <a:endParaRPr lang="en-US"/>
        </a:p>
      </dgm:t>
    </dgm:pt>
    <dgm:pt modelId="{003000D7-3E4A-4030-BEA0-26721631D568}">
      <dgm:prSet/>
      <dgm:spPr/>
      <dgm:t>
        <a:bodyPr/>
        <a:lstStyle/>
        <a:p>
          <a:pPr>
            <a:defRPr cap="all"/>
          </a:pPr>
          <a:r>
            <a:rPr lang="en-US" b="1"/>
            <a:t>Report any illness to your supervisor immediately</a:t>
          </a:r>
          <a:endParaRPr lang="en-US"/>
        </a:p>
      </dgm:t>
    </dgm:pt>
    <dgm:pt modelId="{34AEF992-0D95-4D2C-BCA2-B639EF269BBA}" type="parTrans" cxnId="{F5628A28-9791-42AF-B294-01D018D4ED34}">
      <dgm:prSet/>
      <dgm:spPr/>
      <dgm:t>
        <a:bodyPr/>
        <a:lstStyle/>
        <a:p>
          <a:endParaRPr lang="en-US"/>
        </a:p>
      </dgm:t>
    </dgm:pt>
    <dgm:pt modelId="{146908C0-C5A0-45A6-B990-2F8DC8659837}" type="sibTrans" cxnId="{F5628A28-9791-42AF-B294-01D018D4ED34}">
      <dgm:prSet/>
      <dgm:spPr/>
      <dgm:t>
        <a:bodyPr/>
        <a:lstStyle/>
        <a:p>
          <a:endParaRPr lang="en-US"/>
        </a:p>
      </dgm:t>
    </dgm:pt>
    <dgm:pt modelId="{527B5E00-7E10-4534-AF8C-5E48EB8B35D4}">
      <dgm:prSet/>
      <dgm:spPr/>
      <dgm:t>
        <a:bodyPr/>
        <a:lstStyle/>
        <a:p>
          <a:pPr>
            <a:defRPr cap="all"/>
          </a:pPr>
          <a:r>
            <a:rPr lang="en-US" b="1"/>
            <a:t>Get adequate rest</a:t>
          </a:r>
          <a:endParaRPr lang="en-US"/>
        </a:p>
      </dgm:t>
    </dgm:pt>
    <dgm:pt modelId="{E8A51CE3-B2FA-4573-98EA-2AF5DDA032E0}" type="parTrans" cxnId="{621A8671-A758-482D-B87F-635E9EBC080C}">
      <dgm:prSet/>
      <dgm:spPr/>
      <dgm:t>
        <a:bodyPr/>
        <a:lstStyle/>
        <a:p>
          <a:endParaRPr lang="en-US"/>
        </a:p>
      </dgm:t>
    </dgm:pt>
    <dgm:pt modelId="{8F0083E6-FFB3-4DB1-A74D-887DD46B1366}" type="sibTrans" cxnId="{621A8671-A758-482D-B87F-635E9EBC080C}">
      <dgm:prSet/>
      <dgm:spPr/>
      <dgm:t>
        <a:bodyPr/>
        <a:lstStyle/>
        <a:p>
          <a:endParaRPr lang="en-US"/>
        </a:p>
      </dgm:t>
    </dgm:pt>
    <dgm:pt modelId="{CED2BBE1-D3C7-43CA-87D5-E8237011A12E}">
      <dgm:prSet/>
      <dgm:spPr/>
      <dgm:t>
        <a:bodyPr/>
        <a:lstStyle/>
        <a:p>
          <a:pPr>
            <a:defRPr cap="all"/>
          </a:pPr>
          <a:r>
            <a:rPr lang="en-US" b="1"/>
            <a:t>Avoid alcohol, unnecessary medication, and caffeine</a:t>
          </a:r>
          <a:endParaRPr lang="en-US"/>
        </a:p>
      </dgm:t>
    </dgm:pt>
    <dgm:pt modelId="{46F7929C-6753-49FE-96C5-78978AD4809E}" type="parTrans" cxnId="{1FCFD7D1-FD17-4C1E-A4F4-9E4AC8F6A351}">
      <dgm:prSet/>
      <dgm:spPr/>
      <dgm:t>
        <a:bodyPr/>
        <a:lstStyle/>
        <a:p>
          <a:endParaRPr lang="en-US"/>
        </a:p>
      </dgm:t>
    </dgm:pt>
    <dgm:pt modelId="{08F5367E-9307-403E-BAD2-A05555421875}" type="sibTrans" cxnId="{1FCFD7D1-FD17-4C1E-A4F4-9E4AC8F6A351}">
      <dgm:prSet/>
      <dgm:spPr/>
      <dgm:t>
        <a:bodyPr/>
        <a:lstStyle/>
        <a:p>
          <a:endParaRPr lang="en-US"/>
        </a:p>
      </dgm:t>
    </dgm:pt>
    <dgm:pt modelId="{60688A69-CFFB-4F8E-9138-BA1B907B80A9}" type="pres">
      <dgm:prSet presAssocID="{B93D9797-65D1-42D2-A0A6-67AC48C3FFE5}" presName="root" presStyleCnt="0">
        <dgm:presLayoutVars>
          <dgm:dir/>
          <dgm:resizeHandles val="exact"/>
        </dgm:presLayoutVars>
      </dgm:prSet>
      <dgm:spPr/>
    </dgm:pt>
    <dgm:pt modelId="{02B9A219-211A-40DE-9C34-6FA6D25C6F2F}" type="pres">
      <dgm:prSet presAssocID="{65BBFAB1-1151-4235-A877-FA9752D45097}" presName="compNode" presStyleCnt="0"/>
      <dgm:spPr/>
    </dgm:pt>
    <dgm:pt modelId="{204558A6-2D43-4EC5-97C4-7762A2E6CFA2}" type="pres">
      <dgm:prSet presAssocID="{65BBFAB1-1151-4235-A877-FA9752D45097}" presName="iconBgRect" presStyleLbl="bgShp" presStyleIdx="0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C8C33FBC-374C-4A20-A11D-5C7D6ADA8414}" type="pres">
      <dgm:prSet presAssocID="{65BBFAB1-1151-4235-A877-FA9752D45097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F641D9B8-A330-45F7-802A-37E929C8450C}" type="pres">
      <dgm:prSet presAssocID="{65BBFAB1-1151-4235-A877-FA9752D45097}" presName="spaceRect" presStyleCnt="0"/>
      <dgm:spPr/>
    </dgm:pt>
    <dgm:pt modelId="{6475B8F2-82EC-4B67-9C1D-21A96A234ED8}" type="pres">
      <dgm:prSet presAssocID="{65BBFAB1-1151-4235-A877-FA9752D45097}" presName="textRect" presStyleLbl="revTx" presStyleIdx="0" presStyleCnt="7">
        <dgm:presLayoutVars>
          <dgm:chMax val="1"/>
          <dgm:chPref val="1"/>
        </dgm:presLayoutVars>
      </dgm:prSet>
      <dgm:spPr/>
    </dgm:pt>
    <dgm:pt modelId="{DB83F1AD-B451-484E-A05B-422FC36B3153}" type="pres">
      <dgm:prSet presAssocID="{EF288FE2-BBD9-4DCC-A103-9491A07E60D4}" presName="sibTrans" presStyleCnt="0"/>
      <dgm:spPr/>
    </dgm:pt>
    <dgm:pt modelId="{D5E8AA97-59F1-400F-90B4-CCEFCCBF7CF5}" type="pres">
      <dgm:prSet presAssocID="{BF49F988-6017-4E2E-A018-1F89AF7C7DD6}" presName="compNode" presStyleCnt="0"/>
      <dgm:spPr/>
    </dgm:pt>
    <dgm:pt modelId="{BF6B732F-6643-43CB-B4FE-7ECC59E3388D}" type="pres">
      <dgm:prSet presAssocID="{BF49F988-6017-4E2E-A018-1F89AF7C7DD6}" presName="iconBgRect" presStyleLbl="bgShp" presStyleIdx="1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556E3EA4-2B30-4C7F-829E-4B7BD6974722}" type="pres">
      <dgm:prSet presAssocID="{BF49F988-6017-4E2E-A018-1F89AF7C7DD6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B5067CE-51A6-4472-9685-3E2F12DA431F}" type="pres">
      <dgm:prSet presAssocID="{BF49F988-6017-4E2E-A018-1F89AF7C7DD6}" presName="spaceRect" presStyleCnt="0"/>
      <dgm:spPr/>
    </dgm:pt>
    <dgm:pt modelId="{E10F9C9A-FC0E-4BD5-84C9-C6DE2156E1EE}" type="pres">
      <dgm:prSet presAssocID="{BF49F988-6017-4E2E-A018-1F89AF7C7DD6}" presName="textRect" presStyleLbl="revTx" presStyleIdx="1" presStyleCnt="7">
        <dgm:presLayoutVars>
          <dgm:chMax val="1"/>
          <dgm:chPref val="1"/>
        </dgm:presLayoutVars>
      </dgm:prSet>
      <dgm:spPr/>
    </dgm:pt>
    <dgm:pt modelId="{7634F494-C33F-4FB2-90EF-3AEC0C5DC3E3}" type="pres">
      <dgm:prSet presAssocID="{19976F18-14A1-4426-9C07-EF8B85FDD14C}" presName="sibTrans" presStyleCnt="0"/>
      <dgm:spPr/>
    </dgm:pt>
    <dgm:pt modelId="{F1E60F36-0229-4740-ADD8-BAA4C51FA619}" type="pres">
      <dgm:prSet presAssocID="{232384DA-EE27-40B9-8312-E50CC04AD6BB}" presName="compNode" presStyleCnt="0"/>
      <dgm:spPr/>
    </dgm:pt>
    <dgm:pt modelId="{9D5CF3EE-32A3-47E2-BA20-EFD7989E7906}" type="pres">
      <dgm:prSet presAssocID="{232384DA-EE27-40B9-8312-E50CC04AD6BB}" presName="iconBgRect" presStyleLbl="bgShp" presStyleIdx="2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0EAF35FA-4209-4DC0-A360-7BFBA5CBF418}" type="pres">
      <dgm:prSet presAssocID="{232384DA-EE27-40B9-8312-E50CC04AD6BB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owser Window"/>
        </a:ext>
      </dgm:extLst>
    </dgm:pt>
    <dgm:pt modelId="{A1837296-32AE-4DF6-A711-8BA57C6DE034}" type="pres">
      <dgm:prSet presAssocID="{232384DA-EE27-40B9-8312-E50CC04AD6BB}" presName="spaceRect" presStyleCnt="0"/>
      <dgm:spPr/>
    </dgm:pt>
    <dgm:pt modelId="{A99C6E3B-4DC5-4D14-B728-871920AB358A}" type="pres">
      <dgm:prSet presAssocID="{232384DA-EE27-40B9-8312-E50CC04AD6BB}" presName="textRect" presStyleLbl="revTx" presStyleIdx="2" presStyleCnt="7">
        <dgm:presLayoutVars>
          <dgm:chMax val="1"/>
          <dgm:chPref val="1"/>
        </dgm:presLayoutVars>
      </dgm:prSet>
      <dgm:spPr/>
    </dgm:pt>
    <dgm:pt modelId="{8DB58340-0BA8-4B90-8158-2B332C649F76}" type="pres">
      <dgm:prSet presAssocID="{15E8A56A-9885-4511-9F81-FFC7BEF76047}" presName="sibTrans" presStyleCnt="0"/>
      <dgm:spPr/>
    </dgm:pt>
    <dgm:pt modelId="{DB911309-FCA1-4F77-8062-9C1AA7E019BE}" type="pres">
      <dgm:prSet presAssocID="{FDF1F51D-E686-4321-A73F-2DE7492DD7A3}" presName="compNode" presStyleCnt="0"/>
      <dgm:spPr/>
    </dgm:pt>
    <dgm:pt modelId="{CD19DF78-1D6A-4BD6-9784-BE5B7FE3A0C5}" type="pres">
      <dgm:prSet presAssocID="{FDF1F51D-E686-4321-A73F-2DE7492DD7A3}" presName="iconBgRect" presStyleLbl="bgShp" presStyleIdx="3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DBA05A41-1900-461C-AEF7-68170FFD0AC7}" type="pres">
      <dgm:prSet presAssocID="{FDF1F51D-E686-4321-A73F-2DE7492DD7A3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4652947E-124A-451F-BC32-06B6EA190852}" type="pres">
      <dgm:prSet presAssocID="{FDF1F51D-E686-4321-A73F-2DE7492DD7A3}" presName="spaceRect" presStyleCnt="0"/>
      <dgm:spPr/>
    </dgm:pt>
    <dgm:pt modelId="{4CAF3338-D71D-408F-B318-37B1E900093B}" type="pres">
      <dgm:prSet presAssocID="{FDF1F51D-E686-4321-A73F-2DE7492DD7A3}" presName="textRect" presStyleLbl="revTx" presStyleIdx="3" presStyleCnt="7">
        <dgm:presLayoutVars>
          <dgm:chMax val="1"/>
          <dgm:chPref val="1"/>
        </dgm:presLayoutVars>
      </dgm:prSet>
      <dgm:spPr/>
    </dgm:pt>
    <dgm:pt modelId="{129F6D62-76EF-42DC-9153-FEC0E4B3F636}" type="pres">
      <dgm:prSet presAssocID="{0FB7E124-1D40-46A5-815B-E4AE38CCBBA8}" presName="sibTrans" presStyleCnt="0"/>
      <dgm:spPr/>
    </dgm:pt>
    <dgm:pt modelId="{D3FD2785-F23D-4B37-922D-654FA1542C7C}" type="pres">
      <dgm:prSet presAssocID="{003000D7-3E4A-4030-BEA0-26721631D568}" presName="compNode" presStyleCnt="0"/>
      <dgm:spPr/>
    </dgm:pt>
    <dgm:pt modelId="{6F1DAADB-C61C-4A27-A0A9-C6BF05E91C10}" type="pres">
      <dgm:prSet presAssocID="{003000D7-3E4A-4030-BEA0-26721631D568}" presName="iconBgRect" presStyleLbl="bgShp" presStyleIdx="4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01502856-010A-4331-815D-E555FFB606AB}" type="pres">
      <dgm:prSet presAssocID="{003000D7-3E4A-4030-BEA0-26721631D568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AFC6E834-2BCA-4F60-9C93-126DA107338D}" type="pres">
      <dgm:prSet presAssocID="{003000D7-3E4A-4030-BEA0-26721631D568}" presName="spaceRect" presStyleCnt="0"/>
      <dgm:spPr/>
    </dgm:pt>
    <dgm:pt modelId="{77660FBB-750B-4604-9461-4A9BAF72D269}" type="pres">
      <dgm:prSet presAssocID="{003000D7-3E4A-4030-BEA0-26721631D568}" presName="textRect" presStyleLbl="revTx" presStyleIdx="4" presStyleCnt="7">
        <dgm:presLayoutVars>
          <dgm:chMax val="1"/>
          <dgm:chPref val="1"/>
        </dgm:presLayoutVars>
      </dgm:prSet>
      <dgm:spPr/>
    </dgm:pt>
    <dgm:pt modelId="{DBDD2BE8-1C6B-4AA5-8990-8D6EC2591265}" type="pres">
      <dgm:prSet presAssocID="{146908C0-C5A0-45A6-B990-2F8DC8659837}" presName="sibTrans" presStyleCnt="0"/>
      <dgm:spPr/>
    </dgm:pt>
    <dgm:pt modelId="{CC019E74-8A96-48FA-BF2B-69BBB2391920}" type="pres">
      <dgm:prSet presAssocID="{527B5E00-7E10-4534-AF8C-5E48EB8B35D4}" presName="compNode" presStyleCnt="0"/>
      <dgm:spPr/>
    </dgm:pt>
    <dgm:pt modelId="{FAEE1147-904A-464F-9E57-17BCC78068F5}" type="pres">
      <dgm:prSet presAssocID="{527B5E00-7E10-4534-AF8C-5E48EB8B35D4}" presName="iconBgRect" presStyleLbl="bgShp" presStyleIdx="5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10DB993D-A269-4A18-A351-5285ADE0DD9C}" type="pres">
      <dgm:prSet presAssocID="{527B5E00-7E10-4534-AF8C-5E48EB8B35D4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eep"/>
        </a:ext>
      </dgm:extLst>
    </dgm:pt>
    <dgm:pt modelId="{C6E6B0DE-8CEF-4857-AA57-2984E22ADDDC}" type="pres">
      <dgm:prSet presAssocID="{527B5E00-7E10-4534-AF8C-5E48EB8B35D4}" presName="spaceRect" presStyleCnt="0"/>
      <dgm:spPr/>
    </dgm:pt>
    <dgm:pt modelId="{719BEF16-A951-4C8D-8BBA-FC3BCE4231D7}" type="pres">
      <dgm:prSet presAssocID="{527B5E00-7E10-4534-AF8C-5E48EB8B35D4}" presName="textRect" presStyleLbl="revTx" presStyleIdx="5" presStyleCnt="7">
        <dgm:presLayoutVars>
          <dgm:chMax val="1"/>
          <dgm:chPref val="1"/>
        </dgm:presLayoutVars>
      </dgm:prSet>
      <dgm:spPr/>
    </dgm:pt>
    <dgm:pt modelId="{8A9D96A3-A5EB-48BF-96AE-2E9CEBB6F0BA}" type="pres">
      <dgm:prSet presAssocID="{8F0083E6-FFB3-4DB1-A74D-887DD46B1366}" presName="sibTrans" presStyleCnt="0"/>
      <dgm:spPr/>
    </dgm:pt>
    <dgm:pt modelId="{CC33C011-F0D9-4E97-93C2-BA2A72975C43}" type="pres">
      <dgm:prSet presAssocID="{CED2BBE1-D3C7-43CA-87D5-E8237011A12E}" presName="compNode" presStyleCnt="0"/>
      <dgm:spPr/>
    </dgm:pt>
    <dgm:pt modelId="{51F1862A-C283-4AA8-A26E-98E851835081}" type="pres">
      <dgm:prSet presAssocID="{CED2BBE1-D3C7-43CA-87D5-E8237011A12E}" presName="iconBgRect" presStyleLbl="bgShp" presStyleIdx="6" presStyleCnt="7"/>
      <dgm:spPr>
        <a:prstGeom prst="round2DiagRect">
          <a:avLst>
            <a:gd name="adj1" fmla="val 29727"/>
            <a:gd name="adj2" fmla="val 0"/>
          </a:avLst>
        </a:prstGeom>
      </dgm:spPr>
    </dgm:pt>
    <dgm:pt modelId="{53D51695-FDE9-494E-8789-907B1A388CF1}" type="pres">
      <dgm:prSet presAssocID="{CED2BBE1-D3C7-43CA-87D5-E8237011A12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mpagne Glasses"/>
        </a:ext>
      </dgm:extLst>
    </dgm:pt>
    <dgm:pt modelId="{43A9741A-1939-4D75-92B9-8866D1795190}" type="pres">
      <dgm:prSet presAssocID="{CED2BBE1-D3C7-43CA-87D5-E8237011A12E}" presName="spaceRect" presStyleCnt="0"/>
      <dgm:spPr/>
    </dgm:pt>
    <dgm:pt modelId="{FCCBB508-C626-4D88-95A7-E675BF7B6801}" type="pres">
      <dgm:prSet presAssocID="{CED2BBE1-D3C7-43CA-87D5-E8237011A12E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E6CA3812-0E1E-4E8C-A4DA-29931A7308FD}" srcId="{B93D9797-65D1-42D2-A0A6-67AC48C3FFE5}" destId="{FDF1F51D-E686-4321-A73F-2DE7492DD7A3}" srcOrd="3" destOrd="0" parTransId="{95F27D8E-9197-4F26-AED4-A11CB0FF3347}" sibTransId="{0FB7E124-1D40-46A5-815B-E4AE38CCBBA8}"/>
    <dgm:cxn modelId="{B9D19517-09B8-414A-BC84-515C5CE1545A}" type="presOf" srcId="{232384DA-EE27-40B9-8312-E50CC04AD6BB}" destId="{A99C6E3B-4DC5-4D14-B728-871920AB358A}" srcOrd="0" destOrd="0" presId="urn:microsoft.com/office/officeart/2018/5/layout/IconLeafLabelList"/>
    <dgm:cxn modelId="{F5628A28-9791-42AF-B294-01D018D4ED34}" srcId="{B93D9797-65D1-42D2-A0A6-67AC48C3FFE5}" destId="{003000D7-3E4A-4030-BEA0-26721631D568}" srcOrd="4" destOrd="0" parTransId="{34AEF992-0D95-4D2C-BCA2-B639EF269BBA}" sibTransId="{146908C0-C5A0-45A6-B990-2F8DC8659837}"/>
    <dgm:cxn modelId="{EDF44235-983E-4E02-8540-B8EEF188BC83}" type="presOf" srcId="{B93D9797-65D1-42D2-A0A6-67AC48C3FFE5}" destId="{60688A69-CFFB-4F8E-9138-BA1B907B80A9}" srcOrd="0" destOrd="0" presId="urn:microsoft.com/office/officeart/2018/5/layout/IconLeafLabelList"/>
    <dgm:cxn modelId="{BF845242-D309-44F8-AC43-217364EFE73A}" srcId="{B93D9797-65D1-42D2-A0A6-67AC48C3FFE5}" destId="{232384DA-EE27-40B9-8312-E50CC04AD6BB}" srcOrd="2" destOrd="0" parTransId="{5B1410CB-7EC6-486E-8302-CAEC069EA78B}" sibTransId="{15E8A56A-9885-4511-9F81-FFC7BEF76047}"/>
    <dgm:cxn modelId="{1F95496F-B6ED-4D33-B024-9AAFC97C75EE}" srcId="{B93D9797-65D1-42D2-A0A6-67AC48C3FFE5}" destId="{65BBFAB1-1151-4235-A877-FA9752D45097}" srcOrd="0" destOrd="0" parTransId="{6531CA1C-57F9-4EDE-988E-2D15387F5907}" sibTransId="{EF288FE2-BBD9-4DCC-A103-9491A07E60D4}"/>
    <dgm:cxn modelId="{621A8671-A758-482D-B87F-635E9EBC080C}" srcId="{B93D9797-65D1-42D2-A0A6-67AC48C3FFE5}" destId="{527B5E00-7E10-4534-AF8C-5E48EB8B35D4}" srcOrd="5" destOrd="0" parTransId="{E8A51CE3-B2FA-4573-98EA-2AF5DDA032E0}" sibTransId="{8F0083E6-FFB3-4DB1-A74D-887DD46B1366}"/>
    <dgm:cxn modelId="{60884973-B511-424A-9AB5-458AEEC095E6}" srcId="{B93D9797-65D1-42D2-A0A6-67AC48C3FFE5}" destId="{BF49F988-6017-4E2E-A018-1F89AF7C7DD6}" srcOrd="1" destOrd="0" parTransId="{0D0A24AD-A15C-4F4E-A5B4-44C1AD5ABB2E}" sibTransId="{19976F18-14A1-4426-9C07-EF8B85FDD14C}"/>
    <dgm:cxn modelId="{9251FC7D-A1DE-4F62-8551-1903012C35F4}" type="presOf" srcId="{CED2BBE1-D3C7-43CA-87D5-E8237011A12E}" destId="{FCCBB508-C626-4D88-95A7-E675BF7B6801}" srcOrd="0" destOrd="0" presId="urn:microsoft.com/office/officeart/2018/5/layout/IconLeafLabelList"/>
    <dgm:cxn modelId="{046CA483-0D8C-4900-B468-B0B8874FC8F1}" type="presOf" srcId="{65BBFAB1-1151-4235-A877-FA9752D45097}" destId="{6475B8F2-82EC-4B67-9C1D-21A96A234ED8}" srcOrd="0" destOrd="0" presId="urn:microsoft.com/office/officeart/2018/5/layout/IconLeafLabelList"/>
    <dgm:cxn modelId="{7343A7B3-83EB-4343-976E-9D3366644E33}" type="presOf" srcId="{527B5E00-7E10-4534-AF8C-5E48EB8B35D4}" destId="{719BEF16-A951-4C8D-8BBA-FC3BCE4231D7}" srcOrd="0" destOrd="0" presId="urn:microsoft.com/office/officeart/2018/5/layout/IconLeafLabelList"/>
    <dgm:cxn modelId="{DE5975C7-2BE9-4971-8414-212C6BA4A7FC}" type="presOf" srcId="{003000D7-3E4A-4030-BEA0-26721631D568}" destId="{77660FBB-750B-4604-9461-4A9BAF72D269}" srcOrd="0" destOrd="0" presId="urn:microsoft.com/office/officeart/2018/5/layout/IconLeafLabelList"/>
    <dgm:cxn modelId="{60074AD1-EEC0-4B41-9101-46442B52B35F}" type="presOf" srcId="{BF49F988-6017-4E2E-A018-1F89AF7C7DD6}" destId="{E10F9C9A-FC0E-4BD5-84C9-C6DE2156E1EE}" srcOrd="0" destOrd="0" presId="urn:microsoft.com/office/officeart/2018/5/layout/IconLeafLabelList"/>
    <dgm:cxn modelId="{1FCFD7D1-FD17-4C1E-A4F4-9E4AC8F6A351}" srcId="{B93D9797-65D1-42D2-A0A6-67AC48C3FFE5}" destId="{CED2BBE1-D3C7-43CA-87D5-E8237011A12E}" srcOrd="6" destOrd="0" parTransId="{46F7929C-6753-49FE-96C5-78978AD4809E}" sibTransId="{08F5367E-9307-403E-BAD2-A05555421875}"/>
    <dgm:cxn modelId="{64FFF0EE-F876-42E4-B839-B1A3FEFDA64B}" type="presOf" srcId="{FDF1F51D-E686-4321-A73F-2DE7492DD7A3}" destId="{4CAF3338-D71D-408F-B318-37B1E900093B}" srcOrd="0" destOrd="0" presId="urn:microsoft.com/office/officeart/2018/5/layout/IconLeafLabelList"/>
    <dgm:cxn modelId="{AC60DD77-1E0A-47B3-82D1-95CA66581B20}" type="presParOf" srcId="{60688A69-CFFB-4F8E-9138-BA1B907B80A9}" destId="{02B9A219-211A-40DE-9C34-6FA6D25C6F2F}" srcOrd="0" destOrd="0" presId="urn:microsoft.com/office/officeart/2018/5/layout/IconLeafLabelList"/>
    <dgm:cxn modelId="{16CC349C-9C33-44BF-96E7-644733B6D6DF}" type="presParOf" srcId="{02B9A219-211A-40DE-9C34-6FA6D25C6F2F}" destId="{204558A6-2D43-4EC5-97C4-7762A2E6CFA2}" srcOrd="0" destOrd="0" presId="urn:microsoft.com/office/officeart/2018/5/layout/IconLeafLabelList"/>
    <dgm:cxn modelId="{95A54716-644A-413F-A86F-D65A3BB558B5}" type="presParOf" srcId="{02B9A219-211A-40DE-9C34-6FA6D25C6F2F}" destId="{C8C33FBC-374C-4A20-A11D-5C7D6ADA8414}" srcOrd="1" destOrd="0" presId="urn:microsoft.com/office/officeart/2018/5/layout/IconLeafLabelList"/>
    <dgm:cxn modelId="{A0AAC877-5249-475B-90F2-4A8CC15AE158}" type="presParOf" srcId="{02B9A219-211A-40DE-9C34-6FA6D25C6F2F}" destId="{F641D9B8-A330-45F7-802A-37E929C8450C}" srcOrd="2" destOrd="0" presId="urn:microsoft.com/office/officeart/2018/5/layout/IconLeafLabelList"/>
    <dgm:cxn modelId="{DA520ABF-C663-482C-85FE-6CB6D4DBFCA6}" type="presParOf" srcId="{02B9A219-211A-40DE-9C34-6FA6D25C6F2F}" destId="{6475B8F2-82EC-4B67-9C1D-21A96A234ED8}" srcOrd="3" destOrd="0" presId="urn:microsoft.com/office/officeart/2018/5/layout/IconLeafLabelList"/>
    <dgm:cxn modelId="{1737C673-E66A-436E-AADD-39BF62932F3A}" type="presParOf" srcId="{60688A69-CFFB-4F8E-9138-BA1B907B80A9}" destId="{DB83F1AD-B451-484E-A05B-422FC36B3153}" srcOrd="1" destOrd="0" presId="urn:microsoft.com/office/officeart/2018/5/layout/IconLeafLabelList"/>
    <dgm:cxn modelId="{791F5395-49D5-40DD-8279-6F38B9D683A0}" type="presParOf" srcId="{60688A69-CFFB-4F8E-9138-BA1B907B80A9}" destId="{D5E8AA97-59F1-400F-90B4-CCEFCCBF7CF5}" srcOrd="2" destOrd="0" presId="urn:microsoft.com/office/officeart/2018/5/layout/IconLeafLabelList"/>
    <dgm:cxn modelId="{4AABAD7A-DD20-4F67-BC81-E85CE8403D49}" type="presParOf" srcId="{D5E8AA97-59F1-400F-90B4-CCEFCCBF7CF5}" destId="{BF6B732F-6643-43CB-B4FE-7ECC59E3388D}" srcOrd="0" destOrd="0" presId="urn:microsoft.com/office/officeart/2018/5/layout/IconLeafLabelList"/>
    <dgm:cxn modelId="{283319B1-9C5C-4647-A122-3F9BE29675A0}" type="presParOf" srcId="{D5E8AA97-59F1-400F-90B4-CCEFCCBF7CF5}" destId="{556E3EA4-2B30-4C7F-829E-4B7BD6974722}" srcOrd="1" destOrd="0" presId="urn:microsoft.com/office/officeart/2018/5/layout/IconLeafLabelList"/>
    <dgm:cxn modelId="{677BC94C-5210-466B-B3E4-6F942602F72E}" type="presParOf" srcId="{D5E8AA97-59F1-400F-90B4-CCEFCCBF7CF5}" destId="{CB5067CE-51A6-4472-9685-3E2F12DA431F}" srcOrd="2" destOrd="0" presId="urn:microsoft.com/office/officeart/2018/5/layout/IconLeafLabelList"/>
    <dgm:cxn modelId="{B2C6C092-1C69-4DDB-B27D-3520505A0C4A}" type="presParOf" srcId="{D5E8AA97-59F1-400F-90B4-CCEFCCBF7CF5}" destId="{E10F9C9A-FC0E-4BD5-84C9-C6DE2156E1EE}" srcOrd="3" destOrd="0" presId="urn:microsoft.com/office/officeart/2018/5/layout/IconLeafLabelList"/>
    <dgm:cxn modelId="{1931692C-E19D-4462-B794-D6F721608F98}" type="presParOf" srcId="{60688A69-CFFB-4F8E-9138-BA1B907B80A9}" destId="{7634F494-C33F-4FB2-90EF-3AEC0C5DC3E3}" srcOrd="3" destOrd="0" presId="urn:microsoft.com/office/officeart/2018/5/layout/IconLeafLabelList"/>
    <dgm:cxn modelId="{1112D14B-4D30-49EF-B544-AA004F64DCC3}" type="presParOf" srcId="{60688A69-CFFB-4F8E-9138-BA1B907B80A9}" destId="{F1E60F36-0229-4740-ADD8-BAA4C51FA619}" srcOrd="4" destOrd="0" presId="urn:microsoft.com/office/officeart/2018/5/layout/IconLeafLabelList"/>
    <dgm:cxn modelId="{1E4A8AA1-BECD-4F83-9E4F-AB5F80E896D6}" type="presParOf" srcId="{F1E60F36-0229-4740-ADD8-BAA4C51FA619}" destId="{9D5CF3EE-32A3-47E2-BA20-EFD7989E7906}" srcOrd="0" destOrd="0" presId="urn:microsoft.com/office/officeart/2018/5/layout/IconLeafLabelList"/>
    <dgm:cxn modelId="{CDAF8461-A8BA-4486-BD84-7DC123A09E3C}" type="presParOf" srcId="{F1E60F36-0229-4740-ADD8-BAA4C51FA619}" destId="{0EAF35FA-4209-4DC0-A360-7BFBA5CBF418}" srcOrd="1" destOrd="0" presId="urn:microsoft.com/office/officeart/2018/5/layout/IconLeafLabelList"/>
    <dgm:cxn modelId="{159524B7-E91A-42CD-83ED-E529789E1616}" type="presParOf" srcId="{F1E60F36-0229-4740-ADD8-BAA4C51FA619}" destId="{A1837296-32AE-4DF6-A711-8BA57C6DE034}" srcOrd="2" destOrd="0" presId="urn:microsoft.com/office/officeart/2018/5/layout/IconLeafLabelList"/>
    <dgm:cxn modelId="{E2D3293F-321E-4380-95C0-FF3B8837922E}" type="presParOf" srcId="{F1E60F36-0229-4740-ADD8-BAA4C51FA619}" destId="{A99C6E3B-4DC5-4D14-B728-871920AB358A}" srcOrd="3" destOrd="0" presId="urn:microsoft.com/office/officeart/2018/5/layout/IconLeafLabelList"/>
    <dgm:cxn modelId="{0EFA1D1E-AFE9-4457-9937-7DDE978AFBF8}" type="presParOf" srcId="{60688A69-CFFB-4F8E-9138-BA1B907B80A9}" destId="{8DB58340-0BA8-4B90-8158-2B332C649F76}" srcOrd="5" destOrd="0" presId="urn:microsoft.com/office/officeart/2018/5/layout/IconLeafLabelList"/>
    <dgm:cxn modelId="{B90631CC-3D68-4711-83A1-2C87130E2E0D}" type="presParOf" srcId="{60688A69-CFFB-4F8E-9138-BA1B907B80A9}" destId="{DB911309-FCA1-4F77-8062-9C1AA7E019BE}" srcOrd="6" destOrd="0" presId="urn:microsoft.com/office/officeart/2018/5/layout/IconLeafLabelList"/>
    <dgm:cxn modelId="{65BFA5E8-6712-40F0-92A7-0731F5770516}" type="presParOf" srcId="{DB911309-FCA1-4F77-8062-9C1AA7E019BE}" destId="{CD19DF78-1D6A-4BD6-9784-BE5B7FE3A0C5}" srcOrd="0" destOrd="0" presId="urn:microsoft.com/office/officeart/2018/5/layout/IconLeafLabelList"/>
    <dgm:cxn modelId="{9E59272A-DE29-4C92-9F20-969E6BE9AD65}" type="presParOf" srcId="{DB911309-FCA1-4F77-8062-9C1AA7E019BE}" destId="{DBA05A41-1900-461C-AEF7-68170FFD0AC7}" srcOrd="1" destOrd="0" presId="urn:microsoft.com/office/officeart/2018/5/layout/IconLeafLabelList"/>
    <dgm:cxn modelId="{AE03245E-BACE-4786-A819-A553392056CD}" type="presParOf" srcId="{DB911309-FCA1-4F77-8062-9C1AA7E019BE}" destId="{4652947E-124A-451F-BC32-06B6EA190852}" srcOrd="2" destOrd="0" presId="urn:microsoft.com/office/officeart/2018/5/layout/IconLeafLabelList"/>
    <dgm:cxn modelId="{FA568001-BF8A-4DBE-A47A-208C99982D64}" type="presParOf" srcId="{DB911309-FCA1-4F77-8062-9C1AA7E019BE}" destId="{4CAF3338-D71D-408F-B318-37B1E900093B}" srcOrd="3" destOrd="0" presId="urn:microsoft.com/office/officeart/2018/5/layout/IconLeafLabelList"/>
    <dgm:cxn modelId="{D1FFC876-6C57-4DA3-8345-20EF6D4D53A1}" type="presParOf" srcId="{60688A69-CFFB-4F8E-9138-BA1B907B80A9}" destId="{129F6D62-76EF-42DC-9153-FEC0E4B3F636}" srcOrd="7" destOrd="0" presId="urn:microsoft.com/office/officeart/2018/5/layout/IconLeafLabelList"/>
    <dgm:cxn modelId="{721D8E72-C01E-4158-8B8F-17CDABB95696}" type="presParOf" srcId="{60688A69-CFFB-4F8E-9138-BA1B907B80A9}" destId="{D3FD2785-F23D-4B37-922D-654FA1542C7C}" srcOrd="8" destOrd="0" presId="urn:microsoft.com/office/officeart/2018/5/layout/IconLeafLabelList"/>
    <dgm:cxn modelId="{CBF607A6-CFC2-42D4-816E-C5C2DBF4156F}" type="presParOf" srcId="{D3FD2785-F23D-4B37-922D-654FA1542C7C}" destId="{6F1DAADB-C61C-4A27-A0A9-C6BF05E91C10}" srcOrd="0" destOrd="0" presId="urn:microsoft.com/office/officeart/2018/5/layout/IconLeafLabelList"/>
    <dgm:cxn modelId="{16D7C19E-D265-493C-8BCF-6D7DC70B44E6}" type="presParOf" srcId="{D3FD2785-F23D-4B37-922D-654FA1542C7C}" destId="{01502856-010A-4331-815D-E555FFB606AB}" srcOrd="1" destOrd="0" presId="urn:microsoft.com/office/officeart/2018/5/layout/IconLeafLabelList"/>
    <dgm:cxn modelId="{8701C37E-B142-446D-A71D-DAEEB1266B92}" type="presParOf" srcId="{D3FD2785-F23D-4B37-922D-654FA1542C7C}" destId="{AFC6E834-2BCA-4F60-9C93-126DA107338D}" srcOrd="2" destOrd="0" presId="urn:microsoft.com/office/officeart/2018/5/layout/IconLeafLabelList"/>
    <dgm:cxn modelId="{5E0149FA-E68B-4F08-806E-0FAA43EDE31F}" type="presParOf" srcId="{D3FD2785-F23D-4B37-922D-654FA1542C7C}" destId="{77660FBB-750B-4604-9461-4A9BAF72D269}" srcOrd="3" destOrd="0" presId="urn:microsoft.com/office/officeart/2018/5/layout/IconLeafLabelList"/>
    <dgm:cxn modelId="{BE2AE36B-D66A-4892-A5C9-D69B18470634}" type="presParOf" srcId="{60688A69-CFFB-4F8E-9138-BA1B907B80A9}" destId="{DBDD2BE8-1C6B-4AA5-8990-8D6EC2591265}" srcOrd="9" destOrd="0" presId="urn:microsoft.com/office/officeart/2018/5/layout/IconLeafLabelList"/>
    <dgm:cxn modelId="{9CD5E865-82DF-43F1-B4BD-D17A14AB057C}" type="presParOf" srcId="{60688A69-CFFB-4F8E-9138-BA1B907B80A9}" destId="{CC019E74-8A96-48FA-BF2B-69BBB2391920}" srcOrd="10" destOrd="0" presId="urn:microsoft.com/office/officeart/2018/5/layout/IconLeafLabelList"/>
    <dgm:cxn modelId="{4579F9AF-DB87-408B-908E-E5C5802C45DE}" type="presParOf" srcId="{CC019E74-8A96-48FA-BF2B-69BBB2391920}" destId="{FAEE1147-904A-464F-9E57-17BCC78068F5}" srcOrd="0" destOrd="0" presId="urn:microsoft.com/office/officeart/2018/5/layout/IconLeafLabelList"/>
    <dgm:cxn modelId="{96204B17-48F9-41A3-8177-B78B8DC07E00}" type="presParOf" srcId="{CC019E74-8A96-48FA-BF2B-69BBB2391920}" destId="{10DB993D-A269-4A18-A351-5285ADE0DD9C}" srcOrd="1" destOrd="0" presId="urn:microsoft.com/office/officeart/2018/5/layout/IconLeafLabelList"/>
    <dgm:cxn modelId="{01B5AC03-9FB1-4A23-9A82-133CA5F43BC6}" type="presParOf" srcId="{CC019E74-8A96-48FA-BF2B-69BBB2391920}" destId="{C6E6B0DE-8CEF-4857-AA57-2984E22ADDDC}" srcOrd="2" destOrd="0" presId="urn:microsoft.com/office/officeart/2018/5/layout/IconLeafLabelList"/>
    <dgm:cxn modelId="{687BE400-91F8-4852-9257-B983FF819281}" type="presParOf" srcId="{CC019E74-8A96-48FA-BF2B-69BBB2391920}" destId="{719BEF16-A951-4C8D-8BBA-FC3BCE4231D7}" srcOrd="3" destOrd="0" presId="urn:microsoft.com/office/officeart/2018/5/layout/IconLeafLabelList"/>
    <dgm:cxn modelId="{8FAC3740-421A-485C-8B63-B79E1DA58D75}" type="presParOf" srcId="{60688A69-CFFB-4F8E-9138-BA1B907B80A9}" destId="{8A9D96A3-A5EB-48BF-96AE-2E9CEBB6F0BA}" srcOrd="11" destOrd="0" presId="urn:microsoft.com/office/officeart/2018/5/layout/IconLeafLabelList"/>
    <dgm:cxn modelId="{3EA0F848-2176-491C-980C-8BFADAADCFE9}" type="presParOf" srcId="{60688A69-CFFB-4F8E-9138-BA1B907B80A9}" destId="{CC33C011-F0D9-4E97-93C2-BA2A72975C43}" srcOrd="12" destOrd="0" presId="urn:microsoft.com/office/officeart/2018/5/layout/IconLeafLabelList"/>
    <dgm:cxn modelId="{C5C21723-9B08-4E41-BB96-2CCE71BA0E59}" type="presParOf" srcId="{CC33C011-F0D9-4E97-93C2-BA2A72975C43}" destId="{51F1862A-C283-4AA8-A26E-98E851835081}" srcOrd="0" destOrd="0" presId="urn:microsoft.com/office/officeart/2018/5/layout/IconLeafLabelList"/>
    <dgm:cxn modelId="{B637179E-FE4D-4648-84F4-84CF3152A711}" type="presParOf" srcId="{CC33C011-F0D9-4E97-93C2-BA2A72975C43}" destId="{53D51695-FDE9-494E-8789-907B1A388CF1}" srcOrd="1" destOrd="0" presId="urn:microsoft.com/office/officeart/2018/5/layout/IconLeafLabelList"/>
    <dgm:cxn modelId="{A75B7445-58DE-49B3-8617-61E7710ABC94}" type="presParOf" srcId="{CC33C011-F0D9-4E97-93C2-BA2A72975C43}" destId="{43A9741A-1939-4D75-92B9-8866D1795190}" srcOrd="2" destOrd="0" presId="urn:microsoft.com/office/officeart/2018/5/layout/IconLeafLabelList"/>
    <dgm:cxn modelId="{DB4366CC-3F33-42A3-A51C-0BF20D351FE6}" type="presParOf" srcId="{CC33C011-F0D9-4E97-93C2-BA2A72975C43}" destId="{FCCBB508-C626-4D88-95A7-E675BF7B680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76C1B8-4FE7-4D8F-9B2E-925AC0038B7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3F0B97C-450E-4AEC-9A8F-31089B50856C}">
      <dgm:prSet/>
      <dgm:spPr/>
      <dgm:t>
        <a:bodyPr/>
        <a:lstStyle/>
        <a:p>
          <a:r>
            <a:rPr lang="en-US"/>
            <a:t>Dehydration</a:t>
          </a:r>
        </a:p>
      </dgm:t>
    </dgm:pt>
    <dgm:pt modelId="{95C5C529-3951-45C8-9076-D5068957D711}" type="parTrans" cxnId="{0903BCF3-46BC-4F32-8077-36B38152268A}">
      <dgm:prSet/>
      <dgm:spPr/>
      <dgm:t>
        <a:bodyPr/>
        <a:lstStyle/>
        <a:p>
          <a:endParaRPr lang="en-US"/>
        </a:p>
      </dgm:t>
    </dgm:pt>
    <dgm:pt modelId="{E098E3D8-8640-4C8E-971A-7848AC055E0B}" type="sibTrans" cxnId="{0903BCF3-46BC-4F32-8077-36B38152268A}">
      <dgm:prSet/>
      <dgm:spPr/>
      <dgm:t>
        <a:bodyPr/>
        <a:lstStyle/>
        <a:p>
          <a:endParaRPr lang="en-US"/>
        </a:p>
      </dgm:t>
    </dgm:pt>
    <dgm:pt modelId="{AD4F75C8-1CDC-4C25-B884-11DF938B52DB}">
      <dgm:prSet/>
      <dgm:spPr/>
      <dgm:t>
        <a:bodyPr/>
        <a:lstStyle/>
        <a:p>
          <a:r>
            <a:rPr lang="en-US"/>
            <a:t>Heat cramps</a:t>
          </a:r>
        </a:p>
      </dgm:t>
    </dgm:pt>
    <dgm:pt modelId="{B5D86765-FE77-412B-83FE-A5D51F3D10C3}" type="parTrans" cxnId="{C55F8610-9B28-478C-B94A-836EA25E8FFD}">
      <dgm:prSet/>
      <dgm:spPr/>
      <dgm:t>
        <a:bodyPr/>
        <a:lstStyle/>
        <a:p>
          <a:endParaRPr lang="en-US"/>
        </a:p>
      </dgm:t>
    </dgm:pt>
    <dgm:pt modelId="{BB409892-01F4-4198-9322-7A75EF5F7333}" type="sibTrans" cxnId="{C55F8610-9B28-478C-B94A-836EA25E8FFD}">
      <dgm:prSet/>
      <dgm:spPr/>
      <dgm:t>
        <a:bodyPr/>
        <a:lstStyle/>
        <a:p>
          <a:endParaRPr lang="en-US"/>
        </a:p>
      </dgm:t>
    </dgm:pt>
    <dgm:pt modelId="{97D4AE3B-5DC4-49AA-AAAB-C28FBAA94066}">
      <dgm:prSet/>
      <dgm:spPr/>
      <dgm:t>
        <a:bodyPr/>
        <a:lstStyle/>
        <a:p>
          <a:r>
            <a:rPr lang="en-US"/>
            <a:t>Heat exhaustion</a:t>
          </a:r>
        </a:p>
      </dgm:t>
    </dgm:pt>
    <dgm:pt modelId="{748F5C5E-A429-4845-BD64-D6E92EDF288E}" type="parTrans" cxnId="{70DB509A-47FF-485A-8A2A-A962944DDFD3}">
      <dgm:prSet/>
      <dgm:spPr/>
      <dgm:t>
        <a:bodyPr/>
        <a:lstStyle/>
        <a:p>
          <a:endParaRPr lang="en-US"/>
        </a:p>
      </dgm:t>
    </dgm:pt>
    <dgm:pt modelId="{C4D95FB0-014B-4D47-B426-8A4DEA1977AE}" type="sibTrans" cxnId="{70DB509A-47FF-485A-8A2A-A962944DDFD3}">
      <dgm:prSet/>
      <dgm:spPr/>
      <dgm:t>
        <a:bodyPr/>
        <a:lstStyle/>
        <a:p>
          <a:endParaRPr lang="en-US"/>
        </a:p>
      </dgm:t>
    </dgm:pt>
    <dgm:pt modelId="{0646F2B8-EEB3-4289-ACB5-CB074646AFD4}">
      <dgm:prSet/>
      <dgm:spPr/>
      <dgm:t>
        <a:bodyPr/>
        <a:lstStyle/>
        <a:p>
          <a:r>
            <a:rPr lang="en-US"/>
            <a:t>Heat stroke</a:t>
          </a:r>
        </a:p>
      </dgm:t>
    </dgm:pt>
    <dgm:pt modelId="{8CDE2D43-A2AB-40FF-8C2C-D7635BB09AF8}" type="parTrans" cxnId="{8B692597-A0B1-41C4-A13D-AF5AEC3D60C2}">
      <dgm:prSet/>
      <dgm:spPr/>
      <dgm:t>
        <a:bodyPr/>
        <a:lstStyle/>
        <a:p>
          <a:endParaRPr lang="en-US"/>
        </a:p>
      </dgm:t>
    </dgm:pt>
    <dgm:pt modelId="{C81FEBA2-239C-4BE9-AEB3-02F541FC2978}" type="sibTrans" cxnId="{8B692597-A0B1-41C4-A13D-AF5AEC3D60C2}">
      <dgm:prSet/>
      <dgm:spPr/>
      <dgm:t>
        <a:bodyPr/>
        <a:lstStyle/>
        <a:p>
          <a:endParaRPr lang="en-US"/>
        </a:p>
      </dgm:t>
    </dgm:pt>
    <dgm:pt modelId="{7A87D536-9FA5-BA43-9963-9CC61134D850}" type="pres">
      <dgm:prSet presAssocID="{ED76C1B8-4FE7-4D8F-9B2E-925AC0038B70}" presName="linear" presStyleCnt="0">
        <dgm:presLayoutVars>
          <dgm:dir/>
          <dgm:animLvl val="lvl"/>
          <dgm:resizeHandles val="exact"/>
        </dgm:presLayoutVars>
      </dgm:prSet>
      <dgm:spPr/>
    </dgm:pt>
    <dgm:pt modelId="{CBECE66D-D0CA-044E-8EA5-7262B357F2C8}" type="pres">
      <dgm:prSet presAssocID="{F3F0B97C-450E-4AEC-9A8F-31089B50856C}" presName="parentLin" presStyleCnt="0"/>
      <dgm:spPr/>
    </dgm:pt>
    <dgm:pt modelId="{EE0EE8A8-E955-FE49-BD9D-00B1452EF967}" type="pres">
      <dgm:prSet presAssocID="{F3F0B97C-450E-4AEC-9A8F-31089B50856C}" presName="parentLeftMargin" presStyleLbl="node1" presStyleIdx="0" presStyleCnt="4"/>
      <dgm:spPr/>
    </dgm:pt>
    <dgm:pt modelId="{B3871E0E-07F6-AD40-807E-3808628E3EA2}" type="pres">
      <dgm:prSet presAssocID="{F3F0B97C-450E-4AEC-9A8F-31089B50856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149FF0A-F439-C243-A9D8-07D67E38B101}" type="pres">
      <dgm:prSet presAssocID="{F3F0B97C-450E-4AEC-9A8F-31089B50856C}" presName="negativeSpace" presStyleCnt="0"/>
      <dgm:spPr/>
    </dgm:pt>
    <dgm:pt modelId="{392A9CDE-BED0-E74D-8CE0-88C5BAD690B2}" type="pres">
      <dgm:prSet presAssocID="{F3F0B97C-450E-4AEC-9A8F-31089B50856C}" presName="childText" presStyleLbl="conFgAcc1" presStyleIdx="0" presStyleCnt="4">
        <dgm:presLayoutVars>
          <dgm:bulletEnabled val="1"/>
        </dgm:presLayoutVars>
      </dgm:prSet>
      <dgm:spPr/>
    </dgm:pt>
    <dgm:pt modelId="{8558848F-54CF-5B4F-8D24-A5F7C966CD01}" type="pres">
      <dgm:prSet presAssocID="{E098E3D8-8640-4C8E-971A-7848AC055E0B}" presName="spaceBetweenRectangles" presStyleCnt="0"/>
      <dgm:spPr/>
    </dgm:pt>
    <dgm:pt modelId="{303AABF8-76B0-7641-A78E-A76BBC5CC825}" type="pres">
      <dgm:prSet presAssocID="{AD4F75C8-1CDC-4C25-B884-11DF938B52DB}" presName="parentLin" presStyleCnt="0"/>
      <dgm:spPr/>
    </dgm:pt>
    <dgm:pt modelId="{3F56FF9C-43DE-274B-88FE-503C51B4B9D0}" type="pres">
      <dgm:prSet presAssocID="{AD4F75C8-1CDC-4C25-B884-11DF938B52DB}" presName="parentLeftMargin" presStyleLbl="node1" presStyleIdx="0" presStyleCnt="4"/>
      <dgm:spPr/>
    </dgm:pt>
    <dgm:pt modelId="{373B5EBC-E9E0-7F46-8F2E-8D8163170044}" type="pres">
      <dgm:prSet presAssocID="{AD4F75C8-1CDC-4C25-B884-11DF938B52D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AA36967-C28A-B047-8421-3533A4B212FD}" type="pres">
      <dgm:prSet presAssocID="{AD4F75C8-1CDC-4C25-B884-11DF938B52DB}" presName="negativeSpace" presStyleCnt="0"/>
      <dgm:spPr/>
    </dgm:pt>
    <dgm:pt modelId="{0403A301-2F54-E046-B67F-F5CA4872C378}" type="pres">
      <dgm:prSet presAssocID="{AD4F75C8-1CDC-4C25-B884-11DF938B52DB}" presName="childText" presStyleLbl="conFgAcc1" presStyleIdx="1" presStyleCnt="4">
        <dgm:presLayoutVars>
          <dgm:bulletEnabled val="1"/>
        </dgm:presLayoutVars>
      </dgm:prSet>
      <dgm:spPr/>
    </dgm:pt>
    <dgm:pt modelId="{F9B4D4DC-2A76-AF41-B0DD-07CB16E5783A}" type="pres">
      <dgm:prSet presAssocID="{BB409892-01F4-4198-9322-7A75EF5F7333}" presName="spaceBetweenRectangles" presStyleCnt="0"/>
      <dgm:spPr/>
    </dgm:pt>
    <dgm:pt modelId="{12CB888F-1E34-4A4E-958C-01A2EA1EEC78}" type="pres">
      <dgm:prSet presAssocID="{97D4AE3B-5DC4-49AA-AAAB-C28FBAA94066}" presName="parentLin" presStyleCnt="0"/>
      <dgm:spPr/>
    </dgm:pt>
    <dgm:pt modelId="{2270F185-8BFF-D047-8A19-D1ED3DD45D8F}" type="pres">
      <dgm:prSet presAssocID="{97D4AE3B-5DC4-49AA-AAAB-C28FBAA94066}" presName="parentLeftMargin" presStyleLbl="node1" presStyleIdx="1" presStyleCnt="4"/>
      <dgm:spPr/>
    </dgm:pt>
    <dgm:pt modelId="{40BD4BE7-8C55-DF43-A5A5-5CB16BB9811F}" type="pres">
      <dgm:prSet presAssocID="{97D4AE3B-5DC4-49AA-AAAB-C28FBAA9406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C996D39-B6DB-E648-9475-18CC652A724C}" type="pres">
      <dgm:prSet presAssocID="{97D4AE3B-5DC4-49AA-AAAB-C28FBAA94066}" presName="negativeSpace" presStyleCnt="0"/>
      <dgm:spPr/>
    </dgm:pt>
    <dgm:pt modelId="{9D68BCA3-46B3-2147-925D-7A7590D7C6EF}" type="pres">
      <dgm:prSet presAssocID="{97D4AE3B-5DC4-49AA-AAAB-C28FBAA94066}" presName="childText" presStyleLbl="conFgAcc1" presStyleIdx="2" presStyleCnt="4">
        <dgm:presLayoutVars>
          <dgm:bulletEnabled val="1"/>
        </dgm:presLayoutVars>
      </dgm:prSet>
      <dgm:spPr/>
    </dgm:pt>
    <dgm:pt modelId="{CF39F2F3-DB06-ED42-B05B-1E12E4B7ECD5}" type="pres">
      <dgm:prSet presAssocID="{C4D95FB0-014B-4D47-B426-8A4DEA1977AE}" presName="spaceBetweenRectangles" presStyleCnt="0"/>
      <dgm:spPr/>
    </dgm:pt>
    <dgm:pt modelId="{54FE4DC7-006B-D641-892F-6AC8BB198D69}" type="pres">
      <dgm:prSet presAssocID="{0646F2B8-EEB3-4289-ACB5-CB074646AFD4}" presName="parentLin" presStyleCnt="0"/>
      <dgm:spPr/>
    </dgm:pt>
    <dgm:pt modelId="{3CCA9FF0-9600-FB4C-BBA9-5F79DE2B767C}" type="pres">
      <dgm:prSet presAssocID="{0646F2B8-EEB3-4289-ACB5-CB074646AFD4}" presName="parentLeftMargin" presStyleLbl="node1" presStyleIdx="2" presStyleCnt="4"/>
      <dgm:spPr/>
    </dgm:pt>
    <dgm:pt modelId="{AF7A2803-D3AB-6B44-A3B6-2E09A62DA0D5}" type="pres">
      <dgm:prSet presAssocID="{0646F2B8-EEB3-4289-ACB5-CB074646AFD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81F400A-9A54-2A46-B4B7-29CEEAE65D2F}" type="pres">
      <dgm:prSet presAssocID="{0646F2B8-EEB3-4289-ACB5-CB074646AFD4}" presName="negativeSpace" presStyleCnt="0"/>
      <dgm:spPr/>
    </dgm:pt>
    <dgm:pt modelId="{0BA16E87-8B11-1847-A907-252DD7F3165F}" type="pres">
      <dgm:prSet presAssocID="{0646F2B8-EEB3-4289-ACB5-CB074646AFD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33E8605-99E9-E34A-B3CE-5FBBB4D96A3A}" type="presOf" srcId="{97D4AE3B-5DC4-49AA-AAAB-C28FBAA94066}" destId="{2270F185-8BFF-D047-8A19-D1ED3DD45D8F}" srcOrd="0" destOrd="0" presId="urn:microsoft.com/office/officeart/2005/8/layout/list1"/>
    <dgm:cxn modelId="{C55F8610-9B28-478C-B94A-836EA25E8FFD}" srcId="{ED76C1B8-4FE7-4D8F-9B2E-925AC0038B70}" destId="{AD4F75C8-1CDC-4C25-B884-11DF938B52DB}" srcOrd="1" destOrd="0" parTransId="{B5D86765-FE77-412B-83FE-A5D51F3D10C3}" sibTransId="{BB409892-01F4-4198-9322-7A75EF5F7333}"/>
    <dgm:cxn modelId="{4DEB3138-C557-AA4C-AB07-9C99FC57322A}" type="presOf" srcId="{97D4AE3B-5DC4-49AA-AAAB-C28FBAA94066}" destId="{40BD4BE7-8C55-DF43-A5A5-5CB16BB9811F}" srcOrd="1" destOrd="0" presId="urn:microsoft.com/office/officeart/2005/8/layout/list1"/>
    <dgm:cxn modelId="{38094341-91F1-4E4E-A27C-F13088CC7383}" type="presOf" srcId="{ED76C1B8-4FE7-4D8F-9B2E-925AC0038B70}" destId="{7A87D536-9FA5-BA43-9963-9CC61134D850}" srcOrd="0" destOrd="0" presId="urn:microsoft.com/office/officeart/2005/8/layout/list1"/>
    <dgm:cxn modelId="{B4698863-BC8E-4448-92FE-25F6870EA1B5}" type="presOf" srcId="{AD4F75C8-1CDC-4C25-B884-11DF938B52DB}" destId="{373B5EBC-E9E0-7F46-8F2E-8D8163170044}" srcOrd="1" destOrd="0" presId="urn:microsoft.com/office/officeart/2005/8/layout/list1"/>
    <dgm:cxn modelId="{8B692597-A0B1-41C4-A13D-AF5AEC3D60C2}" srcId="{ED76C1B8-4FE7-4D8F-9B2E-925AC0038B70}" destId="{0646F2B8-EEB3-4289-ACB5-CB074646AFD4}" srcOrd="3" destOrd="0" parTransId="{8CDE2D43-A2AB-40FF-8C2C-D7635BB09AF8}" sibTransId="{C81FEBA2-239C-4BE9-AEB3-02F541FC2978}"/>
    <dgm:cxn modelId="{7E19AF99-E472-844F-811F-63618D0AA331}" type="presOf" srcId="{0646F2B8-EEB3-4289-ACB5-CB074646AFD4}" destId="{3CCA9FF0-9600-FB4C-BBA9-5F79DE2B767C}" srcOrd="0" destOrd="0" presId="urn:microsoft.com/office/officeart/2005/8/layout/list1"/>
    <dgm:cxn modelId="{70DB509A-47FF-485A-8A2A-A962944DDFD3}" srcId="{ED76C1B8-4FE7-4D8F-9B2E-925AC0038B70}" destId="{97D4AE3B-5DC4-49AA-AAAB-C28FBAA94066}" srcOrd="2" destOrd="0" parTransId="{748F5C5E-A429-4845-BD64-D6E92EDF288E}" sibTransId="{C4D95FB0-014B-4D47-B426-8A4DEA1977AE}"/>
    <dgm:cxn modelId="{6178659F-D055-3840-B01A-5A3C431F57F5}" type="presOf" srcId="{F3F0B97C-450E-4AEC-9A8F-31089B50856C}" destId="{B3871E0E-07F6-AD40-807E-3808628E3EA2}" srcOrd="1" destOrd="0" presId="urn:microsoft.com/office/officeart/2005/8/layout/list1"/>
    <dgm:cxn modelId="{EC8057A5-15FB-AC47-867A-FB5FD96472BC}" type="presOf" srcId="{F3F0B97C-450E-4AEC-9A8F-31089B50856C}" destId="{EE0EE8A8-E955-FE49-BD9D-00B1452EF967}" srcOrd="0" destOrd="0" presId="urn:microsoft.com/office/officeart/2005/8/layout/list1"/>
    <dgm:cxn modelId="{44B878BB-DDA6-BC43-899F-F17C1E6B90ED}" type="presOf" srcId="{AD4F75C8-1CDC-4C25-B884-11DF938B52DB}" destId="{3F56FF9C-43DE-274B-88FE-503C51B4B9D0}" srcOrd="0" destOrd="0" presId="urn:microsoft.com/office/officeart/2005/8/layout/list1"/>
    <dgm:cxn modelId="{FEA618C5-11D5-A043-9D38-C10ECF875045}" type="presOf" srcId="{0646F2B8-EEB3-4289-ACB5-CB074646AFD4}" destId="{AF7A2803-D3AB-6B44-A3B6-2E09A62DA0D5}" srcOrd="1" destOrd="0" presId="urn:microsoft.com/office/officeart/2005/8/layout/list1"/>
    <dgm:cxn modelId="{0903BCF3-46BC-4F32-8077-36B38152268A}" srcId="{ED76C1B8-4FE7-4D8F-9B2E-925AC0038B70}" destId="{F3F0B97C-450E-4AEC-9A8F-31089B50856C}" srcOrd="0" destOrd="0" parTransId="{95C5C529-3951-45C8-9076-D5068957D711}" sibTransId="{E098E3D8-8640-4C8E-971A-7848AC055E0B}"/>
    <dgm:cxn modelId="{6C208990-27C3-8841-AC9F-A9469437B3B6}" type="presParOf" srcId="{7A87D536-9FA5-BA43-9963-9CC61134D850}" destId="{CBECE66D-D0CA-044E-8EA5-7262B357F2C8}" srcOrd="0" destOrd="0" presId="urn:microsoft.com/office/officeart/2005/8/layout/list1"/>
    <dgm:cxn modelId="{774041D7-7F30-934C-9B1F-96C06205E06B}" type="presParOf" srcId="{CBECE66D-D0CA-044E-8EA5-7262B357F2C8}" destId="{EE0EE8A8-E955-FE49-BD9D-00B1452EF967}" srcOrd="0" destOrd="0" presId="urn:microsoft.com/office/officeart/2005/8/layout/list1"/>
    <dgm:cxn modelId="{4EC2B137-8E1F-0949-9FE4-682BC8C68F43}" type="presParOf" srcId="{CBECE66D-D0CA-044E-8EA5-7262B357F2C8}" destId="{B3871E0E-07F6-AD40-807E-3808628E3EA2}" srcOrd="1" destOrd="0" presId="urn:microsoft.com/office/officeart/2005/8/layout/list1"/>
    <dgm:cxn modelId="{34C7AD84-A461-D844-AF5E-9FB20771D2B6}" type="presParOf" srcId="{7A87D536-9FA5-BA43-9963-9CC61134D850}" destId="{0149FF0A-F439-C243-A9D8-07D67E38B101}" srcOrd="1" destOrd="0" presId="urn:microsoft.com/office/officeart/2005/8/layout/list1"/>
    <dgm:cxn modelId="{C55C4A37-0CF4-0749-A802-F0AA136D4101}" type="presParOf" srcId="{7A87D536-9FA5-BA43-9963-9CC61134D850}" destId="{392A9CDE-BED0-E74D-8CE0-88C5BAD690B2}" srcOrd="2" destOrd="0" presId="urn:microsoft.com/office/officeart/2005/8/layout/list1"/>
    <dgm:cxn modelId="{0F58B31C-0B1D-354C-B753-17A6CA895386}" type="presParOf" srcId="{7A87D536-9FA5-BA43-9963-9CC61134D850}" destId="{8558848F-54CF-5B4F-8D24-A5F7C966CD01}" srcOrd="3" destOrd="0" presId="urn:microsoft.com/office/officeart/2005/8/layout/list1"/>
    <dgm:cxn modelId="{1D9348B5-6705-1840-8C40-87B7A346B337}" type="presParOf" srcId="{7A87D536-9FA5-BA43-9963-9CC61134D850}" destId="{303AABF8-76B0-7641-A78E-A76BBC5CC825}" srcOrd="4" destOrd="0" presId="urn:microsoft.com/office/officeart/2005/8/layout/list1"/>
    <dgm:cxn modelId="{C9B81CDC-6331-9D44-995B-15A35AECC251}" type="presParOf" srcId="{303AABF8-76B0-7641-A78E-A76BBC5CC825}" destId="{3F56FF9C-43DE-274B-88FE-503C51B4B9D0}" srcOrd="0" destOrd="0" presId="urn:microsoft.com/office/officeart/2005/8/layout/list1"/>
    <dgm:cxn modelId="{E1A5F854-C00A-5D4B-9C68-ECA5E75BF269}" type="presParOf" srcId="{303AABF8-76B0-7641-A78E-A76BBC5CC825}" destId="{373B5EBC-E9E0-7F46-8F2E-8D8163170044}" srcOrd="1" destOrd="0" presId="urn:microsoft.com/office/officeart/2005/8/layout/list1"/>
    <dgm:cxn modelId="{2B40EB42-56D7-EE48-8320-42F268BE117E}" type="presParOf" srcId="{7A87D536-9FA5-BA43-9963-9CC61134D850}" destId="{CAA36967-C28A-B047-8421-3533A4B212FD}" srcOrd="5" destOrd="0" presId="urn:microsoft.com/office/officeart/2005/8/layout/list1"/>
    <dgm:cxn modelId="{D0C0B938-0A44-5A4A-87FC-F883DD0FE754}" type="presParOf" srcId="{7A87D536-9FA5-BA43-9963-9CC61134D850}" destId="{0403A301-2F54-E046-B67F-F5CA4872C378}" srcOrd="6" destOrd="0" presId="urn:microsoft.com/office/officeart/2005/8/layout/list1"/>
    <dgm:cxn modelId="{98BF6053-0FF3-3649-985E-DA22C15C3E86}" type="presParOf" srcId="{7A87D536-9FA5-BA43-9963-9CC61134D850}" destId="{F9B4D4DC-2A76-AF41-B0DD-07CB16E5783A}" srcOrd="7" destOrd="0" presId="urn:microsoft.com/office/officeart/2005/8/layout/list1"/>
    <dgm:cxn modelId="{19443361-877C-5349-A247-EE7B3CE7AFE7}" type="presParOf" srcId="{7A87D536-9FA5-BA43-9963-9CC61134D850}" destId="{12CB888F-1E34-4A4E-958C-01A2EA1EEC78}" srcOrd="8" destOrd="0" presId="urn:microsoft.com/office/officeart/2005/8/layout/list1"/>
    <dgm:cxn modelId="{986C9682-8C5F-1740-84E1-05BE5449DD60}" type="presParOf" srcId="{12CB888F-1E34-4A4E-958C-01A2EA1EEC78}" destId="{2270F185-8BFF-D047-8A19-D1ED3DD45D8F}" srcOrd="0" destOrd="0" presId="urn:microsoft.com/office/officeart/2005/8/layout/list1"/>
    <dgm:cxn modelId="{7E121289-32C1-354D-A7BB-E801E54F9BE1}" type="presParOf" srcId="{12CB888F-1E34-4A4E-958C-01A2EA1EEC78}" destId="{40BD4BE7-8C55-DF43-A5A5-5CB16BB9811F}" srcOrd="1" destOrd="0" presId="urn:microsoft.com/office/officeart/2005/8/layout/list1"/>
    <dgm:cxn modelId="{0D961864-4F11-664E-9BE0-72234D1FEC00}" type="presParOf" srcId="{7A87D536-9FA5-BA43-9963-9CC61134D850}" destId="{BC996D39-B6DB-E648-9475-18CC652A724C}" srcOrd="9" destOrd="0" presId="urn:microsoft.com/office/officeart/2005/8/layout/list1"/>
    <dgm:cxn modelId="{DAF6727C-B296-8748-BA34-247A81C5AB4E}" type="presParOf" srcId="{7A87D536-9FA5-BA43-9963-9CC61134D850}" destId="{9D68BCA3-46B3-2147-925D-7A7590D7C6EF}" srcOrd="10" destOrd="0" presId="urn:microsoft.com/office/officeart/2005/8/layout/list1"/>
    <dgm:cxn modelId="{2ACDA2D3-0822-D340-988E-CA6F95201A52}" type="presParOf" srcId="{7A87D536-9FA5-BA43-9963-9CC61134D850}" destId="{CF39F2F3-DB06-ED42-B05B-1E12E4B7ECD5}" srcOrd="11" destOrd="0" presId="urn:microsoft.com/office/officeart/2005/8/layout/list1"/>
    <dgm:cxn modelId="{54EFC028-C527-1A48-8B3D-07EC4198EC29}" type="presParOf" srcId="{7A87D536-9FA5-BA43-9963-9CC61134D850}" destId="{54FE4DC7-006B-D641-892F-6AC8BB198D69}" srcOrd="12" destOrd="0" presId="urn:microsoft.com/office/officeart/2005/8/layout/list1"/>
    <dgm:cxn modelId="{3D0937A6-BAAB-7749-B535-AE3DC2EBCD86}" type="presParOf" srcId="{54FE4DC7-006B-D641-892F-6AC8BB198D69}" destId="{3CCA9FF0-9600-FB4C-BBA9-5F79DE2B767C}" srcOrd="0" destOrd="0" presId="urn:microsoft.com/office/officeart/2005/8/layout/list1"/>
    <dgm:cxn modelId="{811C0E7D-1521-C342-BCFF-6AD63B6B63CA}" type="presParOf" srcId="{54FE4DC7-006B-D641-892F-6AC8BB198D69}" destId="{AF7A2803-D3AB-6B44-A3B6-2E09A62DA0D5}" srcOrd="1" destOrd="0" presId="urn:microsoft.com/office/officeart/2005/8/layout/list1"/>
    <dgm:cxn modelId="{D7E6FAB1-9370-784B-9F22-459DE25D8FD7}" type="presParOf" srcId="{7A87D536-9FA5-BA43-9963-9CC61134D850}" destId="{481F400A-9A54-2A46-B4B7-29CEEAE65D2F}" srcOrd="13" destOrd="0" presId="urn:microsoft.com/office/officeart/2005/8/layout/list1"/>
    <dgm:cxn modelId="{3A9DF695-913B-A44E-88C9-87776146345F}" type="presParOf" srcId="{7A87D536-9FA5-BA43-9963-9CC61134D850}" destId="{0BA16E87-8B11-1847-A907-252DD7F3165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CA4915-479D-46F5-8C69-81D24AB3906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7A4CDA3-306C-430F-990D-6E12E7ECC71D}">
      <dgm:prSet/>
      <dgm:spPr/>
      <dgm:t>
        <a:bodyPr/>
        <a:lstStyle/>
        <a:p>
          <a:r>
            <a:rPr lang="en-US"/>
            <a:t>Fatigue or weakness</a:t>
          </a:r>
        </a:p>
      </dgm:t>
    </dgm:pt>
    <dgm:pt modelId="{BB69EA03-B04E-48EC-A54A-36DA67732939}" type="parTrans" cxnId="{64DDAD7A-D599-4F52-A3CC-3795869FCA0F}">
      <dgm:prSet/>
      <dgm:spPr/>
      <dgm:t>
        <a:bodyPr/>
        <a:lstStyle/>
        <a:p>
          <a:endParaRPr lang="en-US"/>
        </a:p>
      </dgm:t>
    </dgm:pt>
    <dgm:pt modelId="{90D6A229-84BB-44E2-BD89-5E732BAAE367}" type="sibTrans" cxnId="{64DDAD7A-D599-4F52-A3CC-3795869FCA0F}">
      <dgm:prSet/>
      <dgm:spPr/>
      <dgm:t>
        <a:bodyPr/>
        <a:lstStyle/>
        <a:p>
          <a:endParaRPr lang="en-US"/>
        </a:p>
      </dgm:t>
    </dgm:pt>
    <dgm:pt modelId="{174A478B-E42C-4F4E-9419-6222576EA28B}">
      <dgm:prSet/>
      <dgm:spPr/>
      <dgm:t>
        <a:bodyPr/>
        <a:lstStyle/>
        <a:p>
          <a:r>
            <a:rPr lang="en-US"/>
            <a:t>Headache, irritability or dizziness</a:t>
          </a:r>
        </a:p>
      </dgm:t>
    </dgm:pt>
    <dgm:pt modelId="{4966E596-2950-4C26-8DBD-04632285A1A3}" type="parTrans" cxnId="{681E8C05-A37A-4316-B8E8-00A6A6D06AC7}">
      <dgm:prSet/>
      <dgm:spPr/>
      <dgm:t>
        <a:bodyPr/>
        <a:lstStyle/>
        <a:p>
          <a:endParaRPr lang="en-US"/>
        </a:p>
      </dgm:t>
    </dgm:pt>
    <dgm:pt modelId="{D4150585-1C8A-4FD8-8574-DF34CACD1C3D}" type="sibTrans" cxnId="{681E8C05-A37A-4316-B8E8-00A6A6D06AC7}">
      <dgm:prSet/>
      <dgm:spPr/>
      <dgm:t>
        <a:bodyPr/>
        <a:lstStyle/>
        <a:p>
          <a:endParaRPr lang="en-US"/>
        </a:p>
      </dgm:t>
    </dgm:pt>
    <dgm:pt modelId="{D8D5DE9F-01BA-437E-B706-40738998C1F5}">
      <dgm:prSet/>
      <dgm:spPr/>
      <dgm:t>
        <a:bodyPr/>
        <a:lstStyle/>
        <a:p>
          <a:r>
            <a:rPr lang="en-US"/>
            <a:t>Nausea</a:t>
          </a:r>
        </a:p>
      </dgm:t>
    </dgm:pt>
    <dgm:pt modelId="{F27837E7-DCFA-428A-BCA9-821F86960262}" type="parTrans" cxnId="{C6E03F93-AF66-479C-9289-2AC0AD2B779C}">
      <dgm:prSet/>
      <dgm:spPr/>
      <dgm:t>
        <a:bodyPr/>
        <a:lstStyle/>
        <a:p>
          <a:endParaRPr lang="en-US"/>
        </a:p>
      </dgm:t>
    </dgm:pt>
    <dgm:pt modelId="{1DDD3BD8-F7C0-4371-AD49-C9A090627678}" type="sibTrans" cxnId="{C6E03F93-AF66-479C-9289-2AC0AD2B779C}">
      <dgm:prSet/>
      <dgm:spPr/>
      <dgm:t>
        <a:bodyPr/>
        <a:lstStyle/>
        <a:p>
          <a:endParaRPr lang="en-US"/>
        </a:p>
      </dgm:t>
    </dgm:pt>
    <dgm:pt modelId="{13DB1AE3-4C7F-4003-A6EC-2CCB0A76B762}">
      <dgm:prSet/>
      <dgm:spPr/>
      <dgm:t>
        <a:bodyPr/>
        <a:lstStyle/>
        <a:p>
          <a:r>
            <a:rPr lang="en-US"/>
            <a:t>Dizziness</a:t>
          </a:r>
        </a:p>
      </dgm:t>
    </dgm:pt>
    <dgm:pt modelId="{0B9C125B-755C-417F-9829-1E459BEBBCDC}" type="parTrans" cxnId="{3AF41342-7C30-4518-A860-085555828BB0}">
      <dgm:prSet/>
      <dgm:spPr/>
      <dgm:t>
        <a:bodyPr/>
        <a:lstStyle/>
        <a:p>
          <a:endParaRPr lang="en-US"/>
        </a:p>
      </dgm:t>
    </dgm:pt>
    <dgm:pt modelId="{CA691D05-A111-471F-9204-12A7038D4AA9}" type="sibTrans" cxnId="{3AF41342-7C30-4518-A860-085555828BB0}">
      <dgm:prSet/>
      <dgm:spPr/>
      <dgm:t>
        <a:bodyPr/>
        <a:lstStyle/>
        <a:p>
          <a:endParaRPr lang="en-US"/>
        </a:p>
      </dgm:t>
    </dgm:pt>
    <dgm:pt modelId="{DB51888A-7E39-4CC3-AED9-365E35FABAEA}">
      <dgm:prSet/>
      <dgm:spPr/>
      <dgm:t>
        <a:bodyPr/>
        <a:lstStyle/>
        <a:p>
          <a:r>
            <a:rPr lang="en-US"/>
            <a:t>Excessive thirst</a:t>
          </a:r>
        </a:p>
      </dgm:t>
    </dgm:pt>
    <dgm:pt modelId="{59964A0D-5D30-4AB1-8F62-342DD2859A32}" type="parTrans" cxnId="{882038DF-F8FA-4C8D-91B5-B32936D2A27C}">
      <dgm:prSet/>
      <dgm:spPr/>
      <dgm:t>
        <a:bodyPr/>
        <a:lstStyle/>
        <a:p>
          <a:endParaRPr lang="en-US"/>
        </a:p>
      </dgm:t>
    </dgm:pt>
    <dgm:pt modelId="{73DF0BC0-633D-4635-9C24-3C512F0BD081}" type="sibTrans" cxnId="{882038DF-F8FA-4C8D-91B5-B32936D2A27C}">
      <dgm:prSet/>
      <dgm:spPr/>
      <dgm:t>
        <a:bodyPr/>
        <a:lstStyle/>
        <a:p>
          <a:endParaRPr lang="en-US"/>
        </a:p>
      </dgm:t>
    </dgm:pt>
    <dgm:pt modelId="{6A5B526D-6E1C-4F26-B3C8-478FBD71482F}">
      <dgm:prSet/>
      <dgm:spPr/>
      <dgm:t>
        <a:bodyPr/>
        <a:lstStyle/>
        <a:p>
          <a:r>
            <a:rPr lang="en-US"/>
            <a:t>Dry lips and mouth</a:t>
          </a:r>
        </a:p>
      </dgm:t>
    </dgm:pt>
    <dgm:pt modelId="{94C270E2-52B5-40DA-873B-67ECBE3A48D7}" type="parTrans" cxnId="{C7D1107A-E718-4EA2-ABA0-7D9306CDAC1F}">
      <dgm:prSet/>
      <dgm:spPr/>
      <dgm:t>
        <a:bodyPr/>
        <a:lstStyle/>
        <a:p>
          <a:endParaRPr lang="en-US"/>
        </a:p>
      </dgm:t>
    </dgm:pt>
    <dgm:pt modelId="{C5786F74-0033-4FF3-81AC-4529C01BF3D7}" type="sibTrans" cxnId="{C7D1107A-E718-4EA2-ABA0-7D9306CDAC1F}">
      <dgm:prSet/>
      <dgm:spPr/>
      <dgm:t>
        <a:bodyPr/>
        <a:lstStyle/>
        <a:p>
          <a:endParaRPr lang="en-US"/>
        </a:p>
      </dgm:t>
    </dgm:pt>
    <dgm:pt modelId="{B9D782E6-7881-5145-A227-CE343938A018}" type="pres">
      <dgm:prSet presAssocID="{7ECA4915-479D-46F5-8C69-81D24AB39069}" presName="linear" presStyleCnt="0">
        <dgm:presLayoutVars>
          <dgm:animLvl val="lvl"/>
          <dgm:resizeHandles val="exact"/>
        </dgm:presLayoutVars>
      </dgm:prSet>
      <dgm:spPr/>
    </dgm:pt>
    <dgm:pt modelId="{35131ACE-98CA-4645-B106-429B58F3EBD7}" type="pres">
      <dgm:prSet presAssocID="{C7A4CDA3-306C-430F-990D-6E12E7ECC71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06C8027-2174-9149-8CD0-9DC0D8B5A920}" type="pres">
      <dgm:prSet presAssocID="{90D6A229-84BB-44E2-BD89-5E732BAAE367}" presName="spacer" presStyleCnt="0"/>
      <dgm:spPr/>
    </dgm:pt>
    <dgm:pt modelId="{B90C273B-8C33-EB4C-934D-2B11DA69A3DE}" type="pres">
      <dgm:prSet presAssocID="{174A478B-E42C-4F4E-9419-6222576EA28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D2C0BCB-E6C2-6C41-8CFD-FC54D3FFB1F5}" type="pres">
      <dgm:prSet presAssocID="{D4150585-1C8A-4FD8-8574-DF34CACD1C3D}" presName="spacer" presStyleCnt="0"/>
      <dgm:spPr/>
    </dgm:pt>
    <dgm:pt modelId="{EAD7D983-04EE-E641-9F61-868CCADC6288}" type="pres">
      <dgm:prSet presAssocID="{D8D5DE9F-01BA-437E-B706-40738998C1F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EABC203-B1AB-0549-A9D8-7A9424915A8A}" type="pres">
      <dgm:prSet presAssocID="{1DDD3BD8-F7C0-4371-AD49-C9A090627678}" presName="spacer" presStyleCnt="0"/>
      <dgm:spPr/>
    </dgm:pt>
    <dgm:pt modelId="{D9561D67-DA43-7C44-98D2-58A82A658231}" type="pres">
      <dgm:prSet presAssocID="{13DB1AE3-4C7F-4003-A6EC-2CCB0A76B76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E09363B-CE3F-1F47-8131-E5DBECE8AB5B}" type="pres">
      <dgm:prSet presAssocID="{CA691D05-A111-471F-9204-12A7038D4AA9}" presName="spacer" presStyleCnt="0"/>
      <dgm:spPr/>
    </dgm:pt>
    <dgm:pt modelId="{56C80268-123E-D145-8DC1-40E04EADEB0E}" type="pres">
      <dgm:prSet presAssocID="{DB51888A-7E39-4CC3-AED9-365E35FABAE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9D67328-07A6-CE48-8383-E473319FE9C6}" type="pres">
      <dgm:prSet presAssocID="{73DF0BC0-633D-4635-9C24-3C512F0BD081}" presName="spacer" presStyleCnt="0"/>
      <dgm:spPr/>
    </dgm:pt>
    <dgm:pt modelId="{4E8C84BA-B9B0-4B40-90B9-3C3694AE6742}" type="pres">
      <dgm:prSet presAssocID="{6A5B526D-6E1C-4F26-B3C8-478FBD71482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5720402-6119-7541-A95D-D8263450C25F}" type="presOf" srcId="{D8D5DE9F-01BA-437E-B706-40738998C1F5}" destId="{EAD7D983-04EE-E641-9F61-868CCADC6288}" srcOrd="0" destOrd="0" presId="urn:microsoft.com/office/officeart/2005/8/layout/vList2"/>
    <dgm:cxn modelId="{681E8C05-A37A-4316-B8E8-00A6A6D06AC7}" srcId="{7ECA4915-479D-46F5-8C69-81D24AB39069}" destId="{174A478B-E42C-4F4E-9419-6222576EA28B}" srcOrd="1" destOrd="0" parTransId="{4966E596-2950-4C26-8DBD-04632285A1A3}" sibTransId="{D4150585-1C8A-4FD8-8574-DF34CACD1C3D}"/>
    <dgm:cxn modelId="{0054DB0D-7F24-2544-A0F2-8EBC6B375EEE}" type="presOf" srcId="{DB51888A-7E39-4CC3-AED9-365E35FABAEA}" destId="{56C80268-123E-D145-8DC1-40E04EADEB0E}" srcOrd="0" destOrd="0" presId="urn:microsoft.com/office/officeart/2005/8/layout/vList2"/>
    <dgm:cxn modelId="{09793127-A207-3F48-8A0D-13917EB8AD55}" type="presOf" srcId="{7ECA4915-479D-46F5-8C69-81D24AB39069}" destId="{B9D782E6-7881-5145-A227-CE343938A018}" srcOrd="0" destOrd="0" presId="urn:microsoft.com/office/officeart/2005/8/layout/vList2"/>
    <dgm:cxn modelId="{B5F17B2C-8AF3-FA4B-8485-793F2D804B10}" type="presOf" srcId="{C7A4CDA3-306C-430F-990D-6E12E7ECC71D}" destId="{35131ACE-98CA-4645-B106-429B58F3EBD7}" srcOrd="0" destOrd="0" presId="urn:microsoft.com/office/officeart/2005/8/layout/vList2"/>
    <dgm:cxn modelId="{3AF41342-7C30-4518-A860-085555828BB0}" srcId="{7ECA4915-479D-46F5-8C69-81D24AB39069}" destId="{13DB1AE3-4C7F-4003-A6EC-2CCB0A76B762}" srcOrd="3" destOrd="0" parTransId="{0B9C125B-755C-417F-9829-1E459BEBBCDC}" sibTransId="{CA691D05-A111-471F-9204-12A7038D4AA9}"/>
    <dgm:cxn modelId="{8B59454D-E898-C046-8C71-97855EDC89E6}" type="presOf" srcId="{13DB1AE3-4C7F-4003-A6EC-2CCB0A76B762}" destId="{D9561D67-DA43-7C44-98D2-58A82A658231}" srcOrd="0" destOrd="0" presId="urn:microsoft.com/office/officeart/2005/8/layout/vList2"/>
    <dgm:cxn modelId="{C7D1107A-E718-4EA2-ABA0-7D9306CDAC1F}" srcId="{7ECA4915-479D-46F5-8C69-81D24AB39069}" destId="{6A5B526D-6E1C-4F26-B3C8-478FBD71482F}" srcOrd="5" destOrd="0" parTransId="{94C270E2-52B5-40DA-873B-67ECBE3A48D7}" sibTransId="{C5786F74-0033-4FF3-81AC-4529C01BF3D7}"/>
    <dgm:cxn modelId="{64DDAD7A-D599-4F52-A3CC-3795869FCA0F}" srcId="{7ECA4915-479D-46F5-8C69-81D24AB39069}" destId="{C7A4CDA3-306C-430F-990D-6E12E7ECC71D}" srcOrd="0" destOrd="0" parTransId="{BB69EA03-B04E-48EC-A54A-36DA67732939}" sibTransId="{90D6A229-84BB-44E2-BD89-5E732BAAE367}"/>
    <dgm:cxn modelId="{C6E03F93-AF66-479C-9289-2AC0AD2B779C}" srcId="{7ECA4915-479D-46F5-8C69-81D24AB39069}" destId="{D8D5DE9F-01BA-437E-B706-40738998C1F5}" srcOrd="2" destOrd="0" parTransId="{F27837E7-DCFA-428A-BCA9-821F86960262}" sibTransId="{1DDD3BD8-F7C0-4371-AD49-C9A090627678}"/>
    <dgm:cxn modelId="{161C74C1-8664-434F-9EE5-8CCC295FA18E}" type="presOf" srcId="{6A5B526D-6E1C-4F26-B3C8-478FBD71482F}" destId="{4E8C84BA-B9B0-4B40-90B9-3C3694AE6742}" srcOrd="0" destOrd="0" presId="urn:microsoft.com/office/officeart/2005/8/layout/vList2"/>
    <dgm:cxn modelId="{882038DF-F8FA-4C8D-91B5-B32936D2A27C}" srcId="{7ECA4915-479D-46F5-8C69-81D24AB39069}" destId="{DB51888A-7E39-4CC3-AED9-365E35FABAEA}" srcOrd="4" destOrd="0" parTransId="{59964A0D-5D30-4AB1-8F62-342DD2859A32}" sibTransId="{73DF0BC0-633D-4635-9C24-3C512F0BD081}"/>
    <dgm:cxn modelId="{F79A42E0-8456-BA46-83D3-3226A06F8377}" type="presOf" srcId="{174A478B-E42C-4F4E-9419-6222576EA28B}" destId="{B90C273B-8C33-EB4C-934D-2B11DA69A3DE}" srcOrd="0" destOrd="0" presId="urn:microsoft.com/office/officeart/2005/8/layout/vList2"/>
    <dgm:cxn modelId="{397E680C-507C-8A4F-8E7D-C8D9FE35C0CA}" type="presParOf" srcId="{B9D782E6-7881-5145-A227-CE343938A018}" destId="{35131ACE-98CA-4645-B106-429B58F3EBD7}" srcOrd="0" destOrd="0" presId="urn:microsoft.com/office/officeart/2005/8/layout/vList2"/>
    <dgm:cxn modelId="{210E7210-3C4F-744B-BBF9-40B896B3B3AB}" type="presParOf" srcId="{B9D782E6-7881-5145-A227-CE343938A018}" destId="{A06C8027-2174-9149-8CD0-9DC0D8B5A920}" srcOrd="1" destOrd="0" presId="urn:microsoft.com/office/officeart/2005/8/layout/vList2"/>
    <dgm:cxn modelId="{09918B98-8A16-124B-AD83-90853D9B5CFF}" type="presParOf" srcId="{B9D782E6-7881-5145-A227-CE343938A018}" destId="{B90C273B-8C33-EB4C-934D-2B11DA69A3DE}" srcOrd="2" destOrd="0" presId="urn:microsoft.com/office/officeart/2005/8/layout/vList2"/>
    <dgm:cxn modelId="{26FF54DB-5F45-FD41-831D-9D07493A3218}" type="presParOf" srcId="{B9D782E6-7881-5145-A227-CE343938A018}" destId="{1D2C0BCB-E6C2-6C41-8CFD-FC54D3FFB1F5}" srcOrd="3" destOrd="0" presId="urn:microsoft.com/office/officeart/2005/8/layout/vList2"/>
    <dgm:cxn modelId="{EE090965-4829-DD45-89A7-5EA7BFF526D0}" type="presParOf" srcId="{B9D782E6-7881-5145-A227-CE343938A018}" destId="{EAD7D983-04EE-E641-9F61-868CCADC6288}" srcOrd="4" destOrd="0" presId="urn:microsoft.com/office/officeart/2005/8/layout/vList2"/>
    <dgm:cxn modelId="{97650F77-5FC2-BF46-8759-9063EC49AC49}" type="presParOf" srcId="{B9D782E6-7881-5145-A227-CE343938A018}" destId="{5EABC203-B1AB-0549-A9D8-7A9424915A8A}" srcOrd="5" destOrd="0" presId="urn:microsoft.com/office/officeart/2005/8/layout/vList2"/>
    <dgm:cxn modelId="{6E775CCF-7A33-1042-82B8-23278BD21C94}" type="presParOf" srcId="{B9D782E6-7881-5145-A227-CE343938A018}" destId="{D9561D67-DA43-7C44-98D2-58A82A658231}" srcOrd="6" destOrd="0" presId="urn:microsoft.com/office/officeart/2005/8/layout/vList2"/>
    <dgm:cxn modelId="{3D4BE837-4B59-7042-939F-077D204C265B}" type="presParOf" srcId="{B9D782E6-7881-5145-A227-CE343938A018}" destId="{6E09363B-CE3F-1F47-8131-E5DBECE8AB5B}" srcOrd="7" destOrd="0" presId="urn:microsoft.com/office/officeart/2005/8/layout/vList2"/>
    <dgm:cxn modelId="{213E8732-7583-5540-963A-FE172510BF74}" type="presParOf" srcId="{B9D782E6-7881-5145-A227-CE343938A018}" destId="{56C80268-123E-D145-8DC1-40E04EADEB0E}" srcOrd="8" destOrd="0" presId="urn:microsoft.com/office/officeart/2005/8/layout/vList2"/>
    <dgm:cxn modelId="{ABB26B24-A063-164F-ABEC-6ABCD52AA8E2}" type="presParOf" srcId="{B9D782E6-7881-5145-A227-CE343938A018}" destId="{29D67328-07A6-CE48-8383-E473319FE9C6}" srcOrd="9" destOrd="0" presId="urn:microsoft.com/office/officeart/2005/8/layout/vList2"/>
    <dgm:cxn modelId="{5D04051B-04A3-6940-A954-4282DC9F42C4}" type="presParOf" srcId="{B9D782E6-7881-5145-A227-CE343938A018}" destId="{4E8C84BA-B9B0-4B40-90B9-3C3694AE674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AD9564-3E67-4B77-B94A-F139419E58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8D42ECD-C044-429C-B565-82DBACDC9973}">
      <dgm:prSet/>
      <dgm:spPr/>
      <dgm:t>
        <a:bodyPr/>
        <a:lstStyle/>
        <a:p>
          <a:r>
            <a:rPr lang="en-US" b="1"/>
            <a:t>Disorientation</a:t>
          </a:r>
          <a:endParaRPr lang="en-US"/>
        </a:p>
      </dgm:t>
    </dgm:pt>
    <dgm:pt modelId="{50E59AC7-7343-417E-8EB7-98A8C5E11C79}" type="parTrans" cxnId="{0AA3AD73-2C52-4E87-ABD6-7B1C2618BDBD}">
      <dgm:prSet/>
      <dgm:spPr/>
      <dgm:t>
        <a:bodyPr/>
        <a:lstStyle/>
        <a:p>
          <a:endParaRPr lang="en-US"/>
        </a:p>
      </dgm:t>
    </dgm:pt>
    <dgm:pt modelId="{0AEFEEE6-99C7-4133-AF0C-94DBEFA67E51}" type="sibTrans" cxnId="{0AA3AD73-2C52-4E87-ABD6-7B1C2618BDBD}">
      <dgm:prSet/>
      <dgm:spPr/>
      <dgm:t>
        <a:bodyPr/>
        <a:lstStyle/>
        <a:p>
          <a:endParaRPr lang="en-US"/>
        </a:p>
      </dgm:t>
    </dgm:pt>
    <dgm:pt modelId="{2AA96544-E648-44BB-B3D5-A4DCCC24A8B9}">
      <dgm:prSet/>
      <dgm:spPr/>
      <dgm:t>
        <a:bodyPr/>
        <a:lstStyle/>
        <a:p>
          <a:r>
            <a:rPr lang="en-US" b="1"/>
            <a:t>Loss of appetite or severe thirst</a:t>
          </a:r>
          <a:endParaRPr lang="en-US"/>
        </a:p>
      </dgm:t>
    </dgm:pt>
    <dgm:pt modelId="{4FC84A3C-AD32-4385-8508-CA4A0F84F13E}" type="parTrans" cxnId="{AF0585CB-562F-4B5D-84CB-763EC693430F}">
      <dgm:prSet/>
      <dgm:spPr/>
      <dgm:t>
        <a:bodyPr/>
        <a:lstStyle/>
        <a:p>
          <a:endParaRPr lang="en-US"/>
        </a:p>
      </dgm:t>
    </dgm:pt>
    <dgm:pt modelId="{A5E3FF7A-9589-4A56-86EE-9F3DBC2A9FEA}" type="sibTrans" cxnId="{AF0585CB-562F-4B5D-84CB-763EC693430F}">
      <dgm:prSet/>
      <dgm:spPr/>
      <dgm:t>
        <a:bodyPr/>
        <a:lstStyle/>
        <a:p>
          <a:endParaRPr lang="en-US"/>
        </a:p>
      </dgm:t>
    </dgm:pt>
    <dgm:pt modelId="{C8EC96DD-E778-494B-A792-9EFCF96B0E3B}">
      <dgm:prSet/>
      <dgm:spPr/>
      <dgm:t>
        <a:bodyPr/>
        <a:lstStyle/>
        <a:p>
          <a:r>
            <a:rPr lang="en-US" b="1"/>
            <a:t>Dry mucous membranes or sunken eyes</a:t>
          </a:r>
          <a:endParaRPr lang="en-US"/>
        </a:p>
      </dgm:t>
    </dgm:pt>
    <dgm:pt modelId="{0130E522-5CA0-45E4-98D3-44AA48632C95}" type="parTrans" cxnId="{018E0D00-D731-484D-8C19-553244412203}">
      <dgm:prSet/>
      <dgm:spPr/>
      <dgm:t>
        <a:bodyPr/>
        <a:lstStyle/>
        <a:p>
          <a:endParaRPr lang="en-US"/>
        </a:p>
      </dgm:t>
    </dgm:pt>
    <dgm:pt modelId="{AFE1597C-AF8D-4AAE-90B4-168AADE84FA5}" type="sibTrans" cxnId="{018E0D00-D731-484D-8C19-553244412203}">
      <dgm:prSet/>
      <dgm:spPr/>
      <dgm:t>
        <a:bodyPr/>
        <a:lstStyle/>
        <a:p>
          <a:endParaRPr lang="en-US"/>
        </a:p>
      </dgm:t>
    </dgm:pt>
    <dgm:pt modelId="{B2CCA1CA-4009-4022-A90C-D56206C00869}">
      <dgm:prSet/>
      <dgm:spPr/>
      <dgm:t>
        <a:bodyPr/>
        <a:lstStyle/>
        <a:p>
          <a:r>
            <a:rPr lang="en-US" b="1"/>
            <a:t>Lowered blood pressure or rapid pulse</a:t>
          </a:r>
          <a:endParaRPr lang="en-US"/>
        </a:p>
      </dgm:t>
    </dgm:pt>
    <dgm:pt modelId="{49B9E8DB-765D-4B58-AB39-3358C4ADFA07}" type="parTrans" cxnId="{10082FEA-AB78-4A9C-9E0C-D6BB7F6B328B}">
      <dgm:prSet/>
      <dgm:spPr/>
      <dgm:t>
        <a:bodyPr/>
        <a:lstStyle/>
        <a:p>
          <a:endParaRPr lang="en-US"/>
        </a:p>
      </dgm:t>
    </dgm:pt>
    <dgm:pt modelId="{B534FFF6-80B7-4D88-9215-5BFD74503295}" type="sibTrans" cxnId="{10082FEA-AB78-4A9C-9E0C-D6BB7F6B328B}">
      <dgm:prSet/>
      <dgm:spPr/>
      <dgm:t>
        <a:bodyPr/>
        <a:lstStyle/>
        <a:p>
          <a:endParaRPr lang="en-US"/>
        </a:p>
      </dgm:t>
    </dgm:pt>
    <dgm:pt modelId="{82AF6DA8-FA6D-48A8-A630-743C266FD5B4}">
      <dgm:prSet/>
      <dgm:spPr/>
      <dgm:t>
        <a:bodyPr/>
        <a:lstStyle/>
        <a:p>
          <a:r>
            <a:rPr lang="en-US" b="1"/>
            <a:t>Decrease in perspiration</a:t>
          </a:r>
          <a:endParaRPr lang="en-US"/>
        </a:p>
      </dgm:t>
    </dgm:pt>
    <dgm:pt modelId="{D741DDDB-FF72-482F-9F4B-7B9BD191160B}" type="parTrans" cxnId="{3809D097-D772-4D55-8CD0-27D3D59E70D7}">
      <dgm:prSet/>
      <dgm:spPr/>
      <dgm:t>
        <a:bodyPr/>
        <a:lstStyle/>
        <a:p>
          <a:endParaRPr lang="en-US"/>
        </a:p>
      </dgm:t>
    </dgm:pt>
    <dgm:pt modelId="{0DC67780-F740-4911-840E-E8F6C29544B7}" type="sibTrans" cxnId="{3809D097-D772-4D55-8CD0-27D3D59E70D7}">
      <dgm:prSet/>
      <dgm:spPr/>
      <dgm:t>
        <a:bodyPr/>
        <a:lstStyle/>
        <a:p>
          <a:endParaRPr lang="en-US"/>
        </a:p>
      </dgm:t>
    </dgm:pt>
    <dgm:pt modelId="{C3362A2B-9F99-4002-AEB4-FEA59897FE87}">
      <dgm:prSet/>
      <dgm:spPr/>
      <dgm:t>
        <a:bodyPr/>
        <a:lstStyle/>
        <a:p>
          <a:r>
            <a:rPr lang="en-US" b="1"/>
            <a:t>Dark, amber urine/lack of urine output</a:t>
          </a:r>
          <a:endParaRPr lang="en-US"/>
        </a:p>
      </dgm:t>
    </dgm:pt>
    <dgm:pt modelId="{2E9B74F8-36C3-489D-AA44-3AD1174479AB}" type="parTrans" cxnId="{787D6C56-DAA7-48EA-92FC-075D0CBD8A83}">
      <dgm:prSet/>
      <dgm:spPr/>
      <dgm:t>
        <a:bodyPr/>
        <a:lstStyle/>
        <a:p>
          <a:endParaRPr lang="en-US"/>
        </a:p>
      </dgm:t>
    </dgm:pt>
    <dgm:pt modelId="{1BDA9D45-BFC4-4AC5-8DEE-09F4E6AAEA37}" type="sibTrans" cxnId="{787D6C56-DAA7-48EA-92FC-075D0CBD8A83}">
      <dgm:prSet/>
      <dgm:spPr/>
      <dgm:t>
        <a:bodyPr/>
        <a:lstStyle/>
        <a:p>
          <a:endParaRPr lang="en-US"/>
        </a:p>
      </dgm:t>
    </dgm:pt>
    <dgm:pt modelId="{A239EC2B-4283-4BC7-99E9-1CE8456B7C4E}">
      <dgm:prSet/>
      <dgm:spPr/>
      <dgm:t>
        <a:bodyPr/>
        <a:lstStyle/>
        <a:p>
          <a:r>
            <a:rPr lang="en-US" b="1"/>
            <a:t>Unconsciousness</a:t>
          </a:r>
          <a:endParaRPr lang="en-US"/>
        </a:p>
      </dgm:t>
    </dgm:pt>
    <dgm:pt modelId="{DADC2A48-928F-4914-9848-D66AC011C0CB}" type="parTrans" cxnId="{38AC5537-912F-40AF-BB07-8DA0345AFB23}">
      <dgm:prSet/>
      <dgm:spPr/>
      <dgm:t>
        <a:bodyPr/>
        <a:lstStyle/>
        <a:p>
          <a:endParaRPr lang="en-US"/>
        </a:p>
      </dgm:t>
    </dgm:pt>
    <dgm:pt modelId="{A1A7B9FD-032A-42C8-BCF8-50814930083D}" type="sibTrans" cxnId="{38AC5537-912F-40AF-BB07-8DA0345AFB23}">
      <dgm:prSet/>
      <dgm:spPr/>
      <dgm:t>
        <a:bodyPr/>
        <a:lstStyle/>
        <a:p>
          <a:endParaRPr lang="en-US"/>
        </a:p>
      </dgm:t>
    </dgm:pt>
    <dgm:pt modelId="{56D438ED-6FCE-F34B-A0A6-B20D2A965CFC}" type="pres">
      <dgm:prSet presAssocID="{EDAD9564-3E67-4B77-B94A-F139419E58A4}" presName="linear" presStyleCnt="0">
        <dgm:presLayoutVars>
          <dgm:animLvl val="lvl"/>
          <dgm:resizeHandles val="exact"/>
        </dgm:presLayoutVars>
      </dgm:prSet>
      <dgm:spPr/>
    </dgm:pt>
    <dgm:pt modelId="{2DDF08E0-F109-CF42-911F-0494149603E2}" type="pres">
      <dgm:prSet presAssocID="{78D42ECD-C044-429C-B565-82DBACDC997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CABDBBD-A2D4-7844-9221-ECCB5A1794AE}" type="pres">
      <dgm:prSet presAssocID="{0AEFEEE6-99C7-4133-AF0C-94DBEFA67E51}" presName="spacer" presStyleCnt="0"/>
      <dgm:spPr/>
    </dgm:pt>
    <dgm:pt modelId="{AD5BBD3D-E6C6-0B42-AB70-0CCFCCFAECFD}" type="pres">
      <dgm:prSet presAssocID="{2AA96544-E648-44BB-B3D5-A4DCCC24A8B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78E2849-8467-A545-94D6-E211B272DE12}" type="pres">
      <dgm:prSet presAssocID="{A5E3FF7A-9589-4A56-86EE-9F3DBC2A9FEA}" presName="spacer" presStyleCnt="0"/>
      <dgm:spPr/>
    </dgm:pt>
    <dgm:pt modelId="{D6B9C2CA-3412-2040-8419-7772BBD09B62}" type="pres">
      <dgm:prSet presAssocID="{C8EC96DD-E778-494B-A792-9EFCF96B0E3B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323D1B5-4DB1-0549-B35F-0A46B3E76BBC}" type="pres">
      <dgm:prSet presAssocID="{AFE1597C-AF8D-4AAE-90B4-168AADE84FA5}" presName="spacer" presStyleCnt="0"/>
      <dgm:spPr/>
    </dgm:pt>
    <dgm:pt modelId="{43F4C177-3D5B-424C-9462-E31CFC8E4C7C}" type="pres">
      <dgm:prSet presAssocID="{B2CCA1CA-4009-4022-A90C-D56206C00869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AB0382EA-866A-A84B-A546-7FD9C8D80F2A}" type="pres">
      <dgm:prSet presAssocID="{B534FFF6-80B7-4D88-9215-5BFD74503295}" presName="spacer" presStyleCnt="0"/>
      <dgm:spPr/>
    </dgm:pt>
    <dgm:pt modelId="{1B11F896-B585-FD41-A17C-8F6CE1BB4263}" type="pres">
      <dgm:prSet presAssocID="{82AF6DA8-FA6D-48A8-A630-743C266FD5B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DB00CAB1-5BCD-6143-8144-6B08A471A955}" type="pres">
      <dgm:prSet presAssocID="{0DC67780-F740-4911-840E-E8F6C29544B7}" presName="spacer" presStyleCnt="0"/>
      <dgm:spPr/>
    </dgm:pt>
    <dgm:pt modelId="{F5979902-0B3A-544E-B386-E1C815CD5B5B}" type="pres">
      <dgm:prSet presAssocID="{C3362A2B-9F99-4002-AEB4-FEA59897FE87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6A392405-B82A-FD4C-9474-D5E22E58A4CB}" type="pres">
      <dgm:prSet presAssocID="{1BDA9D45-BFC4-4AC5-8DEE-09F4E6AAEA37}" presName="spacer" presStyleCnt="0"/>
      <dgm:spPr/>
    </dgm:pt>
    <dgm:pt modelId="{D796ED00-B64B-2845-95EC-68DA9516D3E0}" type="pres">
      <dgm:prSet presAssocID="{A239EC2B-4283-4BC7-99E9-1CE8456B7C4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018E0D00-D731-484D-8C19-553244412203}" srcId="{EDAD9564-3E67-4B77-B94A-F139419E58A4}" destId="{C8EC96DD-E778-494B-A792-9EFCF96B0E3B}" srcOrd="2" destOrd="0" parTransId="{0130E522-5CA0-45E4-98D3-44AA48632C95}" sibTransId="{AFE1597C-AF8D-4AAE-90B4-168AADE84FA5}"/>
    <dgm:cxn modelId="{38AC5537-912F-40AF-BB07-8DA0345AFB23}" srcId="{EDAD9564-3E67-4B77-B94A-F139419E58A4}" destId="{A239EC2B-4283-4BC7-99E9-1CE8456B7C4E}" srcOrd="6" destOrd="0" parTransId="{DADC2A48-928F-4914-9848-D66AC011C0CB}" sibTransId="{A1A7B9FD-032A-42C8-BCF8-50814930083D}"/>
    <dgm:cxn modelId="{82AEA33E-1803-7E4C-9B4E-A0BCC823A541}" type="presOf" srcId="{EDAD9564-3E67-4B77-B94A-F139419E58A4}" destId="{56D438ED-6FCE-F34B-A0A6-B20D2A965CFC}" srcOrd="0" destOrd="0" presId="urn:microsoft.com/office/officeart/2005/8/layout/vList2"/>
    <dgm:cxn modelId="{9C38A63F-27AA-F642-96F0-A3DFD94FDA3C}" type="presOf" srcId="{C3362A2B-9F99-4002-AEB4-FEA59897FE87}" destId="{F5979902-0B3A-544E-B386-E1C815CD5B5B}" srcOrd="0" destOrd="0" presId="urn:microsoft.com/office/officeart/2005/8/layout/vList2"/>
    <dgm:cxn modelId="{C5C6715E-0C89-964E-97D1-242E0BE7D053}" type="presOf" srcId="{2AA96544-E648-44BB-B3D5-A4DCCC24A8B9}" destId="{AD5BBD3D-E6C6-0B42-AB70-0CCFCCFAECFD}" srcOrd="0" destOrd="0" presId="urn:microsoft.com/office/officeart/2005/8/layout/vList2"/>
    <dgm:cxn modelId="{7893E24B-AA6B-D44F-BFD4-D1BC7183E6AE}" type="presOf" srcId="{C8EC96DD-E778-494B-A792-9EFCF96B0E3B}" destId="{D6B9C2CA-3412-2040-8419-7772BBD09B62}" srcOrd="0" destOrd="0" presId="urn:microsoft.com/office/officeart/2005/8/layout/vList2"/>
    <dgm:cxn modelId="{0FC46F4E-A194-DF47-9BE0-7D544CAA1A5F}" type="presOf" srcId="{78D42ECD-C044-429C-B565-82DBACDC9973}" destId="{2DDF08E0-F109-CF42-911F-0494149603E2}" srcOrd="0" destOrd="0" presId="urn:microsoft.com/office/officeart/2005/8/layout/vList2"/>
    <dgm:cxn modelId="{5C8B4E52-F3F7-0644-B738-67D611280669}" type="presOf" srcId="{B2CCA1CA-4009-4022-A90C-D56206C00869}" destId="{43F4C177-3D5B-424C-9462-E31CFC8E4C7C}" srcOrd="0" destOrd="0" presId="urn:microsoft.com/office/officeart/2005/8/layout/vList2"/>
    <dgm:cxn modelId="{0AA3AD73-2C52-4E87-ABD6-7B1C2618BDBD}" srcId="{EDAD9564-3E67-4B77-B94A-F139419E58A4}" destId="{78D42ECD-C044-429C-B565-82DBACDC9973}" srcOrd="0" destOrd="0" parTransId="{50E59AC7-7343-417E-8EB7-98A8C5E11C79}" sibTransId="{0AEFEEE6-99C7-4133-AF0C-94DBEFA67E51}"/>
    <dgm:cxn modelId="{787D6C56-DAA7-48EA-92FC-075D0CBD8A83}" srcId="{EDAD9564-3E67-4B77-B94A-F139419E58A4}" destId="{C3362A2B-9F99-4002-AEB4-FEA59897FE87}" srcOrd="5" destOrd="0" parTransId="{2E9B74F8-36C3-489D-AA44-3AD1174479AB}" sibTransId="{1BDA9D45-BFC4-4AC5-8DEE-09F4E6AAEA37}"/>
    <dgm:cxn modelId="{B8AAB958-8926-3B4E-B8B3-C8CDCC9C894C}" type="presOf" srcId="{82AF6DA8-FA6D-48A8-A630-743C266FD5B4}" destId="{1B11F896-B585-FD41-A17C-8F6CE1BB4263}" srcOrd="0" destOrd="0" presId="urn:microsoft.com/office/officeart/2005/8/layout/vList2"/>
    <dgm:cxn modelId="{3809D097-D772-4D55-8CD0-27D3D59E70D7}" srcId="{EDAD9564-3E67-4B77-B94A-F139419E58A4}" destId="{82AF6DA8-FA6D-48A8-A630-743C266FD5B4}" srcOrd="4" destOrd="0" parTransId="{D741DDDB-FF72-482F-9F4B-7B9BD191160B}" sibTransId="{0DC67780-F740-4911-840E-E8F6C29544B7}"/>
    <dgm:cxn modelId="{1E2C38C4-2EA0-FE48-9DF0-4CD8504D2585}" type="presOf" srcId="{A239EC2B-4283-4BC7-99E9-1CE8456B7C4E}" destId="{D796ED00-B64B-2845-95EC-68DA9516D3E0}" srcOrd="0" destOrd="0" presId="urn:microsoft.com/office/officeart/2005/8/layout/vList2"/>
    <dgm:cxn modelId="{AF0585CB-562F-4B5D-84CB-763EC693430F}" srcId="{EDAD9564-3E67-4B77-B94A-F139419E58A4}" destId="{2AA96544-E648-44BB-B3D5-A4DCCC24A8B9}" srcOrd="1" destOrd="0" parTransId="{4FC84A3C-AD32-4385-8508-CA4A0F84F13E}" sibTransId="{A5E3FF7A-9589-4A56-86EE-9F3DBC2A9FEA}"/>
    <dgm:cxn modelId="{10082FEA-AB78-4A9C-9E0C-D6BB7F6B328B}" srcId="{EDAD9564-3E67-4B77-B94A-F139419E58A4}" destId="{B2CCA1CA-4009-4022-A90C-D56206C00869}" srcOrd="3" destOrd="0" parTransId="{49B9E8DB-765D-4B58-AB39-3358C4ADFA07}" sibTransId="{B534FFF6-80B7-4D88-9215-5BFD74503295}"/>
    <dgm:cxn modelId="{73B50C52-64C6-A349-B94C-573A305098E7}" type="presParOf" srcId="{56D438ED-6FCE-F34B-A0A6-B20D2A965CFC}" destId="{2DDF08E0-F109-CF42-911F-0494149603E2}" srcOrd="0" destOrd="0" presId="urn:microsoft.com/office/officeart/2005/8/layout/vList2"/>
    <dgm:cxn modelId="{E938FEC2-60C7-5B43-A19F-5F4690DA9F9A}" type="presParOf" srcId="{56D438ED-6FCE-F34B-A0A6-B20D2A965CFC}" destId="{7CABDBBD-A2D4-7844-9221-ECCB5A1794AE}" srcOrd="1" destOrd="0" presId="urn:microsoft.com/office/officeart/2005/8/layout/vList2"/>
    <dgm:cxn modelId="{7E779AD3-A3EC-5C43-9951-20C937E7BFF5}" type="presParOf" srcId="{56D438ED-6FCE-F34B-A0A6-B20D2A965CFC}" destId="{AD5BBD3D-E6C6-0B42-AB70-0CCFCCFAECFD}" srcOrd="2" destOrd="0" presId="urn:microsoft.com/office/officeart/2005/8/layout/vList2"/>
    <dgm:cxn modelId="{27915CA5-743E-4F47-8447-2C312556418E}" type="presParOf" srcId="{56D438ED-6FCE-F34B-A0A6-B20D2A965CFC}" destId="{978E2849-8467-A545-94D6-E211B272DE12}" srcOrd="3" destOrd="0" presId="urn:microsoft.com/office/officeart/2005/8/layout/vList2"/>
    <dgm:cxn modelId="{B399FC6B-F3AB-B740-B3F0-A40920379FF1}" type="presParOf" srcId="{56D438ED-6FCE-F34B-A0A6-B20D2A965CFC}" destId="{D6B9C2CA-3412-2040-8419-7772BBD09B62}" srcOrd="4" destOrd="0" presId="urn:microsoft.com/office/officeart/2005/8/layout/vList2"/>
    <dgm:cxn modelId="{299AE8DC-5E3C-C344-B670-E0BB09C9B975}" type="presParOf" srcId="{56D438ED-6FCE-F34B-A0A6-B20D2A965CFC}" destId="{1323D1B5-4DB1-0549-B35F-0A46B3E76BBC}" srcOrd="5" destOrd="0" presId="urn:microsoft.com/office/officeart/2005/8/layout/vList2"/>
    <dgm:cxn modelId="{262A5E7B-E14A-564D-B4CC-FE627FC8F50B}" type="presParOf" srcId="{56D438ED-6FCE-F34B-A0A6-B20D2A965CFC}" destId="{43F4C177-3D5B-424C-9462-E31CFC8E4C7C}" srcOrd="6" destOrd="0" presId="urn:microsoft.com/office/officeart/2005/8/layout/vList2"/>
    <dgm:cxn modelId="{ED01A66F-3A80-6948-9D03-D15CBCF7A671}" type="presParOf" srcId="{56D438ED-6FCE-F34B-A0A6-B20D2A965CFC}" destId="{AB0382EA-866A-A84B-A546-7FD9C8D80F2A}" srcOrd="7" destOrd="0" presId="urn:microsoft.com/office/officeart/2005/8/layout/vList2"/>
    <dgm:cxn modelId="{B4828A43-09A5-CF49-8D1A-D49F59E7EC30}" type="presParOf" srcId="{56D438ED-6FCE-F34B-A0A6-B20D2A965CFC}" destId="{1B11F896-B585-FD41-A17C-8F6CE1BB4263}" srcOrd="8" destOrd="0" presId="urn:microsoft.com/office/officeart/2005/8/layout/vList2"/>
    <dgm:cxn modelId="{9E3CCC1E-38E9-D54E-858E-334C5E99A352}" type="presParOf" srcId="{56D438ED-6FCE-F34B-A0A6-B20D2A965CFC}" destId="{DB00CAB1-5BCD-6143-8144-6B08A471A955}" srcOrd="9" destOrd="0" presId="urn:microsoft.com/office/officeart/2005/8/layout/vList2"/>
    <dgm:cxn modelId="{3651B2A2-1008-E043-AB3C-4DF12E9D75CE}" type="presParOf" srcId="{56D438ED-6FCE-F34B-A0A6-B20D2A965CFC}" destId="{F5979902-0B3A-544E-B386-E1C815CD5B5B}" srcOrd="10" destOrd="0" presId="urn:microsoft.com/office/officeart/2005/8/layout/vList2"/>
    <dgm:cxn modelId="{9135D2BF-0CF5-6843-BD59-1169282CDD2F}" type="presParOf" srcId="{56D438ED-6FCE-F34B-A0A6-B20D2A965CFC}" destId="{6A392405-B82A-FD4C-9474-D5E22E58A4CB}" srcOrd="11" destOrd="0" presId="urn:microsoft.com/office/officeart/2005/8/layout/vList2"/>
    <dgm:cxn modelId="{1EE5BFC2-DD92-A041-BC82-722B477C17B4}" type="presParOf" srcId="{56D438ED-6FCE-F34B-A0A6-B20D2A965CFC}" destId="{D796ED00-B64B-2845-95EC-68DA9516D3E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38F5CD-BC3C-4811-8756-8F20D203B5DA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BB3BA0-6F60-4AF9-82C0-6DA3955E4E18}">
      <dgm:prSet/>
      <dgm:spPr/>
      <dgm:t>
        <a:bodyPr/>
        <a:lstStyle/>
        <a:p>
          <a:r>
            <a:rPr lang="en-US"/>
            <a:t>Replace</a:t>
          </a:r>
        </a:p>
      </dgm:t>
    </dgm:pt>
    <dgm:pt modelId="{6832C613-AC4B-4DCF-A7FC-914823820EFE}" type="parTrans" cxnId="{B7B496C2-CDC1-4FB1-9094-B10F1ED4998C}">
      <dgm:prSet/>
      <dgm:spPr/>
      <dgm:t>
        <a:bodyPr/>
        <a:lstStyle/>
        <a:p>
          <a:endParaRPr lang="en-US"/>
        </a:p>
      </dgm:t>
    </dgm:pt>
    <dgm:pt modelId="{F8089F81-C921-42C5-A783-4C156546B183}" type="sibTrans" cxnId="{B7B496C2-CDC1-4FB1-9094-B10F1ED4998C}">
      <dgm:prSet/>
      <dgm:spPr/>
      <dgm:t>
        <a:bodyPr/>
        <a:lstStyle/>
        <a:p>
          <a:endParaRPr lang="en-US"/>
        </a:p>
      </dgm:t>
    </dgm:pt>
    <dgm:pt modelId="{C13434C8-2A9B-4C6B-B118-BF91E7AD8A6D}">
      <dgm:prSet/>
      <dgm:spPr/>
      <dgm:t>
        <a:bodyPr/>
        <a:lstStyle/>
        <a:p>
          <a:r>
            <a:rPr lang="en-US"/>
            <a:t>Replace lost fluid</a:t>
          </a:r>
        </a:p>
      </dgm:t>
    </dgm:pt>
    <dgm:pt modelId="{18661151-8250-48FE-87DA-EA125B10B323}" type="parTrans" cxnId="{B76535EF-8D7C-440D-B238-427DE95CD884}">
      <dgm:prSet/>
      <dgm:spPr/>
      <dgm:t>
        <a:bodyPr/>
        <a:lstStyle/>
        <a:p>
          <a:endParaRPr lang="en-US"/>
        </a:p>
      </dgm:t>
    </dgm:pt>
    <dgm:pt modelId="{EC571E58-554B-450B-B992-22E316B9A387}" type="sibTrans" cxnId="{B76535EF-8D7C-440D-B238-427DE95CD884}">
      <dgm:prSet/>
      <dgm:spPr/>
      <dgm:t>
        <a:bodyPr/>
        <a:lstStyle/>
        <a:p>
          <a:endParaRPr lang="en-US"/>
        </a:p>
      </dgm:t>
    </dgm:pt>
    <dgm:pt modelId="{566D1407-C658-4E08-9E05-5C8A45C8232B}">
      <dgm:prSet/>
      <dgm:spPr/>
      <dgm:t>
        <a:bodyPr/>
        <a:lstStyle/>
        <a:p>
          <a:r>
            <a:rPr lang="en-US"/>
            <a:t>Encourage</a:t>
          </a:r>
        </a:p>
      </dgm:t>
    </dgm:pt>
    <dgm:pt modelId="{F1E86D4D-776B-4B91-A79F-06D1176387EE}" type="parTrans" cxnId="{05977795-9642-497C-BEF3-63F1989410AB}">
      <dgm:prSet/>
      <dgm:spPr/>
      <dgm:t>
        <a:bodyPr/>
        <a:lstStyle/>
        <a:p>
          <a:endParaRPr lang="en-US"/>
        </a:p>
      </dgm:t>
    </dgm:pt>
    <dgm:pt modelId="{60AC9B35-55A1-418D-804A-BB7EB9062969}" type="sibTrans" cxnId="{05977795-9642-497C-BEF3-63F1989410AB}">
      <dgm:prSet/>
      <dgm:spPr/>
      <dgm:t>
        <a:bodyPr/>
        <a:lstStyle/>
        <a:p>
          <a:endParaRPr lang="en-US"/>
        </a:p>
      </dgm:t>
    </dgm:pt>
    <dgm:pt modelId="{9ABEB19F-D6D2-4BE8-81DD-3345E9FAB273}">
      <dgm:prSet/>
      <dgm:spPr/>
      <dgm:t>
        <a:bodyPr/>
        <a:lstStyle/>
        <a:p>
          <a:r>
            <a:rPr lang="en-US"/>
            <a:t>If the patient is conscious and able to swallow, encourage the patient to drink small amounts of a carbohydrate/electrolyte-containing liquid, such as a commercial sports drink, juice or water </a:t>
          </a:r>
        </a:p>
      </dgm:t>
    </dgm:pt>
    <dgm:pt modelId="{A66E29B1-0029-46D6-B3D0-311FDA1F1CCC}" type="parTrans" cxnId="{EAEC21C1-0EB7-47D0-8C4B-B87C10E2C973}">
      <dgm:prSet/>
      <dgm:spPr/>
      <dgm:t>
        <a:bodyPr/>
        <a:lstStyle/>
        <a:p>
          <a:endParaRPr lang="en-US"/>
        </a:p>
      </dgm:t>
    </dgm:pt>
    <dgm:pt modelId="{18ED5C92-C9FC-432B-80B5-9262FFA2E616}" type="sibTrans" cxnId="{EAEC21C1-0EB7-47D0-8C4B-B87C10E2C973}">
      <dgm:prSet/>
      <dgm:spPr/>
      <dgm:t>
        <a:bodyPr/>
        <a:lstStyle/>
        <a:p>
          <a:endParaRPr lang="en-US"/>
        </a:p>
      </dgm:t>
    </dgm:pt>
    <dgm:pt modelId="{9BAC38DF-64A8-492B-B2DC-489603EB3205}">
      <dgm:prSet/>
      <dgm:spPr/>
      <dgm:t>
        <a:bodyPr/>
        <a:lstStyle/>
        <a:p>
          <a:r>
            <a:rPr lang="en-US" dirty="0"/>
            <a:t>Replace</a:t>
          </a:r>
        </a:p>
      </dgm:t>
    </dgm:pt>
    <dgm:pt modelId="{3627F541-F73F-48D1-A389-56A33071E241}" type="parTrans" cxnId="{986C9CB5-D6F7-4C69-9648-AE7CE3E0C30B}">
      <dgm:prSet/>
      <dgm:spPr/>
      <dgm:t>
        <a:bodyPr/>
        <a:lstStyle/>
        <a:p>
          <a:endParaRPr lang="en-US"/>
        </a:p>
      </dgm:t>
    </dgm:pt>
    <dgm:pt modelId="{2EE7B865-B824-4577-9CF9-11D9CB2C2C4E}" type="sibTrans" cxnId="{986C9CB5-D6F7-4C69-9648-AE7CE3E0C30B}">
      <dgm:prSet/>
      <dgm:spPr/>
      <dgm:t>
        <a:bodyPr/>
        <a:lstStyle/>
        <a:p>
          <a:endParaRPr lang="en-US"/>
        </a:p>
      </dgm:t>
    </dgm:pt>
    <dgm:pt modelId="{08299E3A-96B4-4269-9FC4-3925DC9BB44A}">
      <dgm:prSet/>
      <dgm:spPr/>
      <dgm:t>
        <a:bodyPr/>
        <a:lstStyle/>
        <a:p>
          <a:r>
            <a:rPr lang="en-US"/>
            <a:t>If dehydration is severe, fluids may need to be replaced intravenously</a:t>
          </a:r>
        </a:p>
      </dgm:t>
    </dgm:pt>
    <dgm:pt modelId="{24B4348A-2E2B-401B-9249-7772F81DD9CC}" type="parTrans" cxnId="{6AAF03A4-553E-4998-8D89-C63F886A94B5}">
      <dgm:prSet/>
      <dgm:spPr/>
      <dgm:t>
        <a:bodyPr/>
        <a:lstStyle/>
        <a:p>
          <a:endParaRPr lang="en-US"/>
        </a:p>
      </dgm:t>
    </dgm:pt>
    <dgm:pt modelId="{ED7AD41F-6694-4652-82B2-DBC9ACC3761F}" type="sibTrans" cxnId="{6AAF03A4-553E-4998-8D89-C63F886A94B5}">
      <dgm:prSet/>
      <dgm:spPr/>
      <dgm:t>
        <a:bodyPr/>
        <a:lstStyle/>
        <a:p>
          <a:endParaRPr lang="en-US"/>
        </a:p>
      </dgm:t>
    </dgm:pt>
    <dgm:pt modelId="{F850DE1C-784F-D844-BA84-D5C6D64D570B}" type="pres">
      <dgm:prSet presAssocID="{0B38F5CD-BC3C-4811-8756-8F20D203B5DA}" presName="Name0" presStyleCnt="0">
        <dgm:presLayoutVars>
          <dgm:dir/>
          <dgm:animLvl val="lvl"/>
          <dgm:resizeHandles val="exact"/>
        </dgm:presLayoutVars>
      </dgm:prSet>
      <dgm:spPr/>
    </dgm:pt>
    <dgm:pt modelId="{6939F1DF-876A-9946-A8D8-B58A55056D10}" type="pres">
      <dgm:prSet presAssocID="{A8BB3BA0-6F60-4AF9-82C0-6DA3955E4E18}" presName="linNode" presStyleCnt="0"/>
      <dgm:spPr/>
    </dgm:pt>
    <dgm:pt modelId="{7DAAAF81-0491-2B4E-890E-2B0B4BC62F7C}" type="pres">
      <dgm:prSet presAssocID="{A8BB3BA0-6F60-4AF9-82C0-6DA3955E4E18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41640729-E9B2-C540-AAE0-D0F5698CFE49}" type="pres">
      <dgm:prSet presAssocID="{A8BB3BA0-6F60-4AF9-82C0-6DA3955E4E18}" presName="descendantText" presStyleLbl="alignAccFollowNode1" presStyleIdx="0" presStyleCnt="3">
        <dgm:presLayoutVars>
          <dgm:bulletEnabled/>
        </dgm:presLayoutVars>
      </dgm:prSet>
      <dgm:spPr/>
    </dgm:pt>
    <dgm:pt modelId="{4CB7D18E-AF02-1F40-8D5A-66B0F30AD2FA}" type="pres">
      <dgm:prSet presAssocID="{F8089F81-C921-42C5-A783-4C156546B183}" presName="sp" presStyleCnt="0"/>
      <dgm:spPr/>
    </dgm:pt>
    <dgm:pt modelId="{B364B92A-DC2C-D047-BE77-5100861DBFBA}" type="pres">
      <dgm:prSet presAssocID="{566D1407-C658-4E08-9E05-5C8A45C8232B}" presName="linNode" presStyleCnt="0"/>
      <dgm:spPr/>
    </dgm:pt>
    <dgm:pt modelId="{17BEB240-F6FD-884C-B8AF-B5CEDDB348E1}" type="pres">
      <dgm:prSet presAssocID="{566D1407-C658-4E08-9E05-5C8A45C8232B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8545EE3F-99BF-5A40-8EFB-A82113608832}" type="pres">
      <dgm:prSet presAssocID="{566D1407-C658-4E08-9E05-5C8A45C8232B}" presName="descendantText" presStyleLbl="alignAccFollowNode1" presStyleIdx="1" presStyleCnt="3">
        <dgm:presLayoutVars>
          <dgm:bulletEnabled/>
        </dgm:presLayoutVars>
      </dgm:prSet>
      <dgm:spPr/>
    </dgm:pt>
    <dgm:pt modelId="{07DC4FA8-8194-364E-90DD-C0ED1B0F9CD2}" type="pres">
      <dgm:prSet presAssocID="{60AC9B35-55A1-418D-804A-BB7EB9062969}" presName="sp" presStyleCnt="0"/>
      <dgm:spPr/>
    </dgm:pt>
    <dgm:pt modelId="{DE0C2C09-9D99-2143-A831-B32DFC3D49D5}" type="pres">
      <dgm:prSet presAssocID="{9BAC38DF-64A8-492B-B2DC-489603EB3205}" presName="linNode" presStyleCnt="0"/>
      <dgm:spPr/>
    </dgm:pt>
    <dgm:pt modelId="{CB35F418-A435-D04C-A535-7A162C69BCD4}" type="pres">
      <dgm:prSet presAssocID="{9BAC38DF-64A8-492B-B2DC-489603EB3205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C0503ADF-6CF6-8345-B6E6-6D16919F99E0}" type="pres">
      <dgm:prSet presAssocID="{9BAC38DF-64A8-492B-B2DC-489603EB3205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FA97B475-6061-8C40-88D9-2BC668F31F18}" type="presOf" srcId="{C13434C8-2A9B-4C6B-B118-BF91E7AD8A6D}" destId="{41640729-E9B2-C540-AAE0-D0F5698CFE49}" srcOrd="0" destOrd="0" presId="urn:microsoft.com/office/officeart/2016/7/layout/VerticalSolidActionList"/>
    <dgm:cxn modelId="{63A5865A-90E1-DE4B-85BA-D58E58B54ACE}" type="presOf" srcId="{0B38F5CD-BC3C-4811-8756-8F20D203B5DA}" destId="{F850DE1C-784F-D844-BA84-D5C6D64D570B}" srcOrd="0" destOrd="0" presId="urn:microsoft.com/office/officeart/2016/7/layout/VerticalSolidActionList"/>
    <dgm:cxn modelId="{05977795-9642-497C-BEF3-63F1989410AB}" srcId="{0B38F5CD-BC3C-4811-8756-8F20D203B5DA}" destId="{566D1407-C658-4E08-9E05-5C8A45C8232B}" srcOrd="1" destOrd="0" parTransId="{F1E86D4D-776B-4B91-A79F-06D1176387EE}" sibTransId="{60AC9B35-55A1-418D-804A-BB7EB9062969}"/>
    <dgm:cxn modelId="{6AAF03A4-553E-4998-8D89-C63F886A94B5}" srcId="{9BAC38DF-64A8-492B-B2DC-489603EB3205}" destId="{08299E3A-96B4-4269-9FC4-3925DC9BB44A}" srcOrd="0" destOrd="0" parTransId="{24B4348A-2E2B-401B-9249-7772F81DD9CC}" sibTransId="{ED7AD41F-6694-4652-82B2-DBC9ACC3761F}"/>
    <dgm:cxn modelId="{986C9CB5-D6F7-4C69-9648-AE7CE3E0C30B}" srcId="{0B38F5CD-BC3C-4811-8756-8F20D203B5DA}" destId="{9BAC38DF-64A8-492B-B2DC-489603EB3205}" srcOrd="2" destOrd="0" parTransId="{3627F541-F73F-48D1-A389-56A33071E241}" sibTransId="{2EE7B865-B824-4577-9CF9-11D9CB2C2C4E}"/>
    <dgm:cxn modelId="{41B2C0B8-0820-9B4A-B797-8B0384603487}" type="presOf" srcId="{9ABEB19F-D6D2-4BE8-81DD-3345E9FAB273}" destId="{8545EE3F-99BF-5A40-8EFB-A82113608832}" srcOrd="0" destOrd="0" presId="urn:microsoft.com/office/officeart/2016/7/layout/VerticalSolidActionList"/>
    <dgm:cxn modelId="{EAEC21C1-0EB7-47D0-8C4B-B87C10E2C973}" srcId="{566D1407-C658-4E08-9E05-5C8A45C8232B}" destId="{9ABEB19F-D6D2-4BE8-81DD-3345E9FAB273}" srcOrd="0" destOrd="0" parTransId="{A66E29B1-0029-46D6-B3D0-311FDA1F1CCC}" sibTransId="{18ED5C92-C9FC-432B-80B5-9262FFA2E616}"/>
    <dgm:cxn modelId="{B7B496C2-CDC1-4FB1-9094-B10F1ED4998C}" srcId="{0B38F5CD-BC3C-4811-8756-8F20D203B5DA}" destId="{A8BB3BA0-6F60-4AF9-82C0-6DA3955E4E18}" srcOrd="0" destOrd="0" parTransId="{6832C613-AC4B-4DCF-A7FC-914823820EFE}" sibTransId="{F8089F81-C921-42C5-A783-4C156546B183}"/>
    <dgm:cxn modelId="{29F28BC8-FFBB-9B43-99A2-8945CE7C19CA}" type="presOf" srcId="{566D1407-C658-4E08-9E05-5C8A45C8232B}" destId="{17BEB240-F6FD-884C-B8AF-B5CEDDB348E1}" srcOrd="0" destOrd="0" presId="urn:microsoft.com/office/officeart/2016/7/layout/VerticalSolidActionList"/>
    <dgm:cxn modelId="{A573D4D9-7EAE-034E-B967-E14E2264F537}" type="presOf" srcId="{9BAC38DF-64A8-492B-B2DC-489603EB3205}" destId="{CB35F418-A435-D04C-A535-7A162C69BCD4}" srcOrd="0" destOrd="0" presId="urn:microsoft.com/office/officeart/2016/7/layout/VerticalSolidActionList"/>
    <dgm:cxn modelId="{B76535EF-8D7C-440D-B238-427DE95CD884}" srcId="{A8BB3BA0-6F60-4AF9-82C0-6DA3955E4E18}" destId="{C13434C8-2A9B-4C6B-B118-BF91E7AD8A6D}" srcOrd="0" destOrd="0" parTransId="{18661151-8250-48FE-87DA-EA125B10B323}" sibTransId="{EC571E58-554B-450B-B992-22E316B9A387}"/>
    <dgm:cxn modelId="{0DD972F3-CADF-A84F-A982-2DC1969799F9}" type="presOf" srcId="{A8BB3BA0-6F60-4AF9-82C0-6DA3955E4E18}" destId="{7DAAAF81-0491-2B4E-890E-2B0B4BC62F7C}" srcOrd="0" destOrd="0" presId="urn:microsoft.com/office/officeart/2016/7/layout/VerticalSolidActionList"/>
    <dgm:cxn modelId="{E4D34FFD-1536-3849-8536-CE5D03E0CDF2}" type="presOf" srcId="{08299E3A-96B4-4269-9FC4-3925DC9BB44A}" destId="{C0503ADF-6CF6-8345-B6E6-6D16919F99E0}" srcOrd="0" destOrd="0" presId="urn:microsoft.com/office/officeart/2016/7/layout/VerticalSolidActionList"/>
    <dgm:cxn modelId="{1788BEDA-1F73-F54F-9A49-BB92BBF945D0}" type="presParOf" srcId="{F850DE1C-784F-D844-BA84-D5C6D64D570B}" destId="{6939F1DF-876A-9946-A8D8-B58A55056D10}" srcOrd="0" destOrd="0" presId="urn:microsoft.com/office/officeart/2016/7/layout/VerticalSolidActionList"/>
    <dgm:cxn modelId="{FF4E1369-7038-8448-9C08-668A3C33E1EE}" type="presParOf" srcId="{6939F1DF-876A-9946-A8D8-B58A55056D10}" destId="{7DAAAF81-0491-2B4E-890E-2B0B4BC62F7C}" srcOrd="0" destOrd="0" presId="urn:microsoft.com/office/officeart/2016/7/layout/VerticalSolidActionList"/>
    <dgm:cxn modelId="{08923379-D878-E54A-A27A-119FB07146CC}" type="presParOf" srcId="{6939F1DF-876A-9946-A8D8-B58A55056D10}" destId="{41640729-E9B2-C540-AAE0-D0F5698CFE49}" srcOrd="1" destOrd="0" presId="urn:microsoft.com/office/officeart/2016/7/layout/VerticalSolidActionList"/>
    <dgm:cxn modelId="{4EB95E5F-0B5E-374F-9224-828045CE661F}" type="presParOf" srcId="{F850DE1C-784F-D844-BA84-D5C6D64D570B}" destId="{4CB7D18E-AF02-1F40-8D5A-66B0F30AD2FA}" srcOrd="1" destOrd="0" presId="urn:microsoft.com/office/officeart/2016/7/layout/VerticalSolidActionList"/>
    <dgm:cxn modelId="{E20B788F-7666-6D4B-841E-0961D4264A69}" type="presParOf" srcId="{F850DE1C-784F-D844-BA84-D5C6D64D570B}" destId="{B364B92A-DC2C-D047-BE77-5100861DBFBA}" srcOrd="2" destOrd="0" presId="urn:microsoft.com/office/officeart/2016/7/layout/VerticalSolidActionList"/>
    <dgm:cxn modelId="{337B80E2-7832-9344-81F0-4A5C8BD5A5FD}" type="presParOf" srcId="{B364B92A-DC2C-D047-BE77-5100861DBFBA}" destId="{17BEB240-F6FD-884C-B8AF-B5CEDDB348E1}" srcOrd="0" destOrd="0" presId="urn:microsoft.com/office/officeart/2016/7/layout/VerticalSolidActionList"/>
    <dgm:cxn modelId="{9D17B208-4D01-A24A-B550-8E4CFB72A45E}" type="presParOf" srcId="{B364B92A-DC2C-D047-BE77-5100861DBFBA}" destId="{8545EE3F-99BF-5A40-8EFB-A82113608832}" srcOrd="1" destOrd="0" presId="urn:microsoft.com/office/officeart/2016/7/layout/VerticalSolidActionList"/>
    <dgm:cxn modelId="{C42C754A-0F10-494C-86CC-ECAAC12C9A20}" type="presParOf" srcId="{F850DE1C-784F-D844-BA84-D5C6D64D570B}" destId="{07DC4FA8-8194-364E-90DD-C0ED1B0F9CD2}" srcOrd="3" destOrd="0" presId="urn:microsoft.com/office/officeart/2016/7/layout/VerticalSolidActionList"/>
    <dgm:cxn modelId="{212F337F-E85A-FA4A-A052-725045D448B7}" type="presParOf" srcId="{F850DE1C-784F-D844-BA84-D5C6D64D570B}" destId="{DE0C2C09-9D99-2143-A831-B32DFC3D49D5}" srcOrd="4" destOrd="0" presId="urn:microsoft.com/office/officeart/2016/7/layout/VerticalSolidActionList"/>
    <dgm:cxn modelId="{D52DC490-1994-BD43-9191-70B70AA837E0}" type="presParOf" srcId="{DE0C2C09-9D99-2143-A831-B32DFC3D49D5}" destId="{CB35F418-A435-D04C-A535-7A162C69BCD4}" srcOrd="0" destOrd="0" presId="urn:microsoft.com/office/officeart/2016/7/layout/VerticalSolidActionList"/>
    <dgm:cxn modelId="{DEF4D6F9-B85C-6D44-A9BC-5A5AA703B778}" type="presParOf" srcId="{DE0C2C09-9D99-2143-A831-B32DFC3D49D5}" destId="{C0503ADF-6CF6-8345-B6E6-6D16919F99E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879463-3E4A-4C9A-9DAD-23FFC240C61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4C53A9-03DA-41DF-A10C-EC95AFA3E6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Cramps are painful, involuntary muscle spasms most often occurring in legs and abdomen</a:t>
          </a:r>
          <a:endParaRPr lang="en-US"/>
        </a:p>
      </dgm:t>
    </dgm:pt>
    <dgm:pt modelId="{E840953B-6EC5-48CF-8DB4-EB76683CBA1D}" type="parTrans" cxnId="{E9F88CAC-39F4-4D47-884D-54267FE41E21}">
      <dgm:prSet/>
      <dgm:spPr/>
      <dgm:t>
        <a:bodyPr/>
        <a:lstStyle/>
        <a:p>
          <a:endParaRPr lang="en-US"/>
        </a:p>
      </dgm:t>
    </dgm:pt>
    <dgm:pt modelId="{1404BA76-20A1-44F2-A4E0-46ED24967D0F}" type="sibTrans" cxnId="{E9F88CAC-39F4-4D47-884D-54267FE41E21}">
      <dgm:prSet/>
      <dgm:spPr/>
      <dgm:t>
        <a:bodyPr/>
        <a:lstStyle/>
        <a:p>
          <a:endParaRPr lang="en-US"/>
        </a:p>
      </dgm:t>
    </dgm:pt>
    <dgm:pt modelId="{7C5FF90E-2875-45FD-A417-C79B4F2C51A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To reduce cramps─</a:t>
          </a:r>
          <a:endParaRPr lang="en-US"/>
        </a:p>
      </dgm:t>
    </dgm:pt>
    <dgm:pt modelId="{05406AED-178A-4A8C-9A4C-1C2584A78D6B}" type="parTrans" cxnId="{98AA3375-BF3A-42CE-9E61-C0B8A9E70D85}">
      <dgm:prSet/>
      <dgm:spPr/>
      <dgm:t>
        <a:bodyPr/>
        <a:lstStyle/>
        <a:p>
          <a:endParaRPr lang="en-US"/>
        </a:p>
      </dgm:t>
    </dgm:pt>
    <dgm:pt modelId="{D58873B9-B975-4378-B722-80D54F7C8A4F}" type="sibTrans" cxnId="{98AA3375-BF3A-42CE-9E61-C0B8A9E70D85}">
      <dgm:prSet/>
      <dgm:spPr/>
      <dgm:t>
        <a:bodyPr/>
        <a:lstStyle/>
        <a:p>
          <a:endParaRPr lang="en-US"/>
        </a:p>
      </dgm:t>
    </dgm:pt>
    <dgm:pt modelId="{A7D1971C-9E74-493C-8A46-C7C5F9FCE2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Rest</a:t>
          </a:r>
          <a:endParaRPr lang="en-US"/>
        </a:p>
      </dgm:t>
    </dgm:pt>
    <dgm:pt modelId="{9D42255A-5D0B-48DE-81C3-7F6D9C2084D0}" type="parTrans" cxnId="{5D042A9D-04B4-4517-AC18-538282AD42CD}">
      <dgm:prSet/>
      <dgm:spPr/>
      <dgm:t>
        <a:bodyPr/>
        <a:lstStyle/>
        <a:p>
          <a:endParaRPr lang="en-US"/>
        </a:p>
      </dgm:t>
    </dgm:pt>
    <dgm:pt modelId="{E9D04602-90BC-419B-A9FC-F170CA859052}" type="sibTrans" cxnId="{5D042A9D-04B4-4517-AC18-538282AD42CD}">
      <dgm:prSet/>
      <dgm:spPr/>
      <dgm:t>
        <a:bodyPr/>
        <a:lstStyle/>
        <a:p>
          <a:endParaRPr lang="en-US"/>
        </a:p>
      </dgm:t>
    </dgm:pt>
    <dgm:pt modelId="{9EF8B757-FC48-415A-82C1-CD20F537EF8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Gently massage and lightly stretch</a:t>
          </a:r>
          <a:endParaRPr lang="en-US"/>
        </a:p>
      </dgm:t>
    </dgm:pt>
    <dgm:pt modelId="{6B68E5F2-D05E-4E96-BE90-72992C6BB052}" type="parTrans" cxnId="{9D8497A4-C982-4310-BBC7-B36C6AA22E07}">
      <dgm:prSet/>
      <dgm:spPr/>
      <dgm:t>
        <a:bodyPr/>
        <a:lstStyle/>
        <a:p>
          <a:endParaRPr lang="en-US"/>
        </a:p>
      </dgm:t>
    </dgm:pt>
    <dgm:pt modelId="{2C922C2F-84C1-4AF5-92BF-BB6E83E24532}" type="sibTrans" cxnId="{9D8497A4-C982-4310-BBC7-B36C6AA22E07}">
      <dgm:prSet/>
      <dgm:spPr/>
      <dgm:t>
        <a:bodyPr/>
        <a:lstStyle/>
        <a:p>
          <a:endParaRPr lang="en-US"/>
        </a:p>
      </dgm:t>
    </dgm:pt>
    <dgm:pt modelId="{818F8A56-6085-49D4-B937-5809544CA3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Consume fluids, such as a commercial sports drink or water</a:t>
          </a:r>
          <a:endParaRPr lang="en-US"/>
        </a:p>
      </dgm:t>
    </dgm:pt>
    <dgm:pt modelId="{12F396F0-1C75-463C-96B3-5C62AED9C91F}" type="parTrans" cxnId="{68D431A8-55AA-431D-A81B-345EE853C5A3}">
      <dgm:prSet/>
      <dgm:spPr/>
      <dgm:t>
        <a:bodyPr/>
        <a:lstStyle/>
        <a:p>
          <a:endParaRPr lang="en-US"/>
        </a:p>
      </dgm:t>
    </dgm:pt>
    <dgm:pt modelId="{2A12CB8C-9F43-4D65-8FD3-7A7A7FD42E8C}" type="sibTrans" cxnId="{68D431A8-55AA-431D-A81B-345EE853C5A3}">
      <dgm:prSet/>
      <dgm:spPr/>
      <dgm:t>
        <a:bodyPr/>
        <a:lstStyle/>
        <a:p>
          <a:endParaRPr lang="en-US"/>
        </a:p>
      </dgm:t>
    </dgm:pt>
    <dgm:pt modelId="{864F1D41-193A-4DE0-86D5-8DA002784B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Resume activity with caution if the employee feels better and cramping resolves</a:t>
          </a:r>
          <a:endParaRPr lang="en-US"/>
        </a:p>
      </dgm:t>
    </dgm:pt>
    <dgm:pt modelId="{DB28DFD7-5029-4F69-BD8F-8F9FD516B0D5}" type="parTrans" cxnId="{79034255-EEC0-461C-A408-D07675B6E7D6}">
      <dgm:prSet/>
      <dgm:spPr/>
      <dgm:t>
        <a:bodyPr/>
        <a:lstStyle/>
        <a:p>
          <a:endParaRPr lang="en-US"/>
        </a:p>
      </dgm:t>
    </dgm:pt>
    <dgm:pt modelId="{FDA11297-4F33-4F46-ACED-9DE7F7A60769}" type="sibTrans" cxnId="{79034255-EEC0-461C-A408-D07675B6E7D6}">
      <dgm:prSet/>
      <dgm:spPr/>
      <dgm:t>
        <a:bodyPr/>
        <a:lstStyle/>
        <a:p>
          <a:endParaRPr lang="en-US"/>
        </a:p>
      </dgm:t>
    </dgm:pt>
    <dgm:pt modelId="{E5FB0189-B38E-3042-A6F3-8DA7E918E0C9}" type="pres">
      <dgm:prSet presAssocID="{FB879463-3E4A-4C9A-9DAD-23FFC240C61C}" presName="Name0" presStyleCnt="0">
        <dgm:presLayoutVars>
          <dgm:dir/>
          <dgm:animLvl val="lvl"/>
          <dgm:resizeHandles val="exact"/>
        </dgm:presLayoutVars>
      </dgm:prSet>
      <dgm:spPr/>
    </dgm:pt>
    <dgm:pt modelId="{25073D9F-2F6D-6C4F-BA50-AC2CF52A97E8}" type="pres">
      <dgm:prSet presAssocID="{7C5FF90E-2875-45FD-A417-C79B4F2C51AC}" presName="boxAndChildren" presStyleCnt="0"/>
      <dgm:spPr/>
    </dgm:pt>
    <dgm:pt modelId="{8640410B-1B43-D548-BE4F-7947B2F7DF83}" type="pres">
      <dgm:prSet presAssocID="{7C5FF90E-2875-45FD-A417-C79B4F2C51AC}" presName="parentTextBox" presStyleLbl="node1" presStyleIdx="0" presStyleCnt="2"/>
      <dgm:spPr/>
    </dgm:pt>
    <dgm:pt modelId="{F1E253CB-E69F-9742-B4EB-79AB192E014B}" type="pres">
      <dgm:prSet presAssocID="{7C5FF90E-2875-45FD-A417-C79B4F2C51AC}" presName="entireBox" presStyleLbl="node1" presStyleIdx="0" presStyleCnt="2"/>
      <dgm:spPr/>
    </dgm:pt>
    <dgm:pt modelId="{F3F032A2-FD40-1B48-BA8E-DC3FE82F5068}" type="pres">
      <dgm:prSet presAssocID="{7C5FF90E-2875-45FD-A417-C79B4F2C51AC}" presName="descendantBox" presStyleCnt="0"/>
      <dgm:spPr/>
    </dgm:pt>
    <dgm:pt modelId="{DD790504-E8FB-7845-A86B-8DF421007432}" type="pres">
      <dgm:prSet presAssocID="{A7D1971C-9E74-493C-8A46-C7C5F9FCE209}" presName="childTextBox" presStyleLbl="fgAccFollowNode1" presStyleIdx="0" presStyleCnt="4">
        <dgm:presLayoutVars>
          <dgm:bulletEnabled val="1"/>
        </dgm:presLayoutVars>
      </dgm:prSet>
      <dgm:spPr/>
    </dgm:pt>
    <dgm:pt modelId="{BF542AE5-A390-DE48-97C4-F9C72120B43E}" type="pres">
      <dgm:prSet presAssocID="{9EF8B757-FC48-415A-82C1-CD20F537EF80}" presName="childTextBox" presStyleLbl="fgAccFollowNode1" presStyleIdx="1" presStyleCnt="4">
        <dgm:presLayoutVars>
          <dgm:bulletEnabled val="1"/>
        </dgm:presLayoutVars>
      </dgm:prSet>
      <dgm:spPr/>
    </dgm:pt>
    <dgm:pt modelId="{622246FD-8271-A144-8E4E-3C1F1AF6CDC4}" type="pres">
      <dgm:prSet presAssocID="{818F8A56-6085-49D4-B937-5809544CA393}" presName="childTextBox" presStyleLbl="fgAccFollowNode1" presStyleIdx="2" presStyleCnt="4">
        <dgm:presLayoutVars>
          <dgm:bulletEnabled val="1"/>
        </dgm:presLayoutVars>
      </dgm:prSet>
      <dgm:spPr/>
    </dgm:pt>
    <dgm:pt modelId="{E87551F6-C250-FA48-BC16-716CC230D559}" type="pres">
      <dgm:prSet presAssocID="{864F1D41-193A-4DE0-86D5-8DA002784B4B}" presName="childTextBox" presStyleLbl="fgAccFollowNode1" presStyleIdx="3" presStyleCnt="4">
        <dgm:presLayoutVars>
          <dgm:bulletEnabled val="1"/>
        </dgm:presLayoutVars>
      </dgm:prSet>
      <dgm:spPr/>
    </dgm:pt>
    <dgm:pt modelId="{28C4B4B5-2569-3A40-8902-67964D6DE961}" type="pres">
      <dgm:prSet presAssocID="{1404BA76-20A1-44F2-A4E0-46ED24967D0F}" presName="sp" presStyleCnt="0"/>
      <dgm:spPr/>
    </dgm:pt>
    <dgm:pt modelId="{8832E293-9F5C-E044-B0EE-E76DFA46036C}" type="pres">
      <dgm:prSet presAssocID="{314C53A9-03DA-41DF-A10C-EC95AFA3E66E}" presName="arrowAndChildren" presStyleCnt="0"/>
      <dgm:spPr/>
    </dgm:pt>
    <dgm:pt modelId="{72DAC73D-98C0-824B-979A-FC1ED939A045}" type="pres">
      <dgm:prSet presAssocID="{314C53A9-03DA-41DF-A10C-EC95AFA3E66E}" presName="parentTextArrow" presStyleLbl="node1" presStyleIdx="1" presStyleCnt="2"/>
      <dgm:spPr/>
    </dgm:pt>
  </dgm:ptLst>
  <dgm:cxnLst>
    <dgm:cxn modelId="{3BF9A307-F63D-7D44-9FDF-04C5D8B4068A}" type="presOf" srcId="{864F1D41-193A-4DE0-86D5-8DA002784B4B}" destId="{E87551F6-C250-FA48-BC16-716CC230D559}" srcOrd="0" destOrd="0" presId="urn:microsoft.com/office/officeart/2005/8/layout/process4"/>
    <dgm:cxn modelId="{D9DDE80C-0296-D847-8D5F-0EDCE867728F}" type="presOf" srcId="{314C53A9-03DA-41DF-A10C-EC95AFA3E66E}" destId="{72DAC73D-98C0-824B-979A-FC1ED939A045}" srcOrd="0" destOrd="0" presId="urn:microsoft.com/office/officeart/2005/8/layout/process4"/>
    <dgm:cxn modelId="{8BB22116-84AE-0947-8283-4283DBDBEDE0}" type="presOf" srcId="{9EF8B757-FC48-415A-82C1-CD20F537EF80}" destId="{BF542AE5-A390-DE48-97C4-F9C72120B43E}" srcOrd="0" destOrd="0" presId="urn:microsoft.com/office/officeart/2005/8/layout/process4"/>
    <dgm:cxn modelId="{36413753-EA34-F944-87FF-029E83D6A8C8}" type="presOf" srcId="{818F8A56-6085-49D4-B937-5809544CA393}" destId="{622246FD-8271-A144-8E4E-3C1F1AF6CDC4}" srcOrd="0" destOrd="0" presId="urn:microsoft.com/office/officeart/2005/8/layout/process4"/>
    <dgm:cxn modelId="{98AA3375-BF3A-42CE-9E61-C0B8A9E70D85}" srcId="{FB879463-3E4A-4C9A-9DAD-23FFC240C61C}" destId="{7C5FF90E-2875-45FD-A417-C79B4F2C51AC}" srcOrd="1" destOrd="0" parTransId="{05406AED-178A-4A8C-9A4C-1C2584A78D6B}" sibTransId="{D58873B9-B975-4378-B722-80D54F7C8A4F}"/>
    <dgm:cxn modelId="{79034255-EEC0-461C-A408-D07675B6E7D6}" srcId="{7C5FF90E-2875-45FD-A417-C79B4F2C51AC}" destId="{864F1D41-193A-4DE0-86D5-8DA002784B4B}" srcOrd="3" destOrd="0" parTransId="{DB28DFD7-5029-4F69-BD8F-8F9FD516B0D5}" sibTransId="{FDA11297-4F33-4F46-ACED-9DE7F7A60769}"/>
    <dgm:cxn modelId="{19D6A677-2BC3-6840-BFA2-D7A0CA398C66}" type="presOf" srcId="{7C5FF90E-2875-45FD-A417-C79B4F2C51AC}" destId="{F1E253CB-E69F-9742-B4EB-79AB192E014B}" srcOrd="1" destOrd="0" presId="urn:microsoft.com/office/officeart/2005/8/layout/process4"/>
    <dgm:cxn modelId="{E3F3307D-6C4F-3945-ACC9-48CD55676B0B}" type="presOf" srcId="{FB879463-3E4A-4C9A-9DAD-23FFC240C61C}" destId="{E5FB0189-B38E-3042-A6F3-8DA7E918E0C9}" srcOrd="0" destOrd="0" presId="urn:microsoft.com/office/officeart/2005/8/layout/process4"/>
    <dgm:cxn modelId="{5D042A9D-04B4-4517-AC18-538282AD42CD}" srcId="{7C5FF90E-2875-45FD-A417-C79B4F2C51AC}" destId="{A7D1971C-9E74-493C-8A46-C7C5F9FCE209}" srcOrd="0" destOrd="0" parTransId="{9D42255A-5D0B-48DE-81C3-7F6D9C2084D0}" sibTransId="{E9D04602-90BC-419B-A9FC-F170CA859052}"/>
    <dgm:cxn modelId="{9D8497A4-C982-4310-BBC7-B36C6AA22E07}" srcId="{7C5FF90E-2875-45FD-A417-C79B4F2C51AC}" destId="{9EF8B757-FC48-415A-82C1-CD20F537EF80}" srcOrd="1" destOrd="0" parTransId="{6B68E5F2-D05E-4E96-BE90-72992C6BB052}" sibTransId="{2C922C2F-84C1-4AF5-92BF-BB6E83E24532}"/>
    <dgm:cxn modelId="{68D431A8-55AA-431D-A81B-345EE853C5A3}" srcId="{7C5FF90E-2875-45FD-A417-C79B4F2C51AC}" destId="{818F8A56-6085-49D4-B937-5809544CA393}" srcOrd="2" destOrd="0" parTransId="{12F396F0-1C75-463C-96B3-5C62AED9C91F}" sibTransId="{2A12CB8C-9F43-4D65-8FD3-7A7A7FD42E8C}"/>
    <dgm:cxn modelId="{E9F88CAC-39F4-4D47-884D-54267FE41E21}" srcId="{FB879463-3E4A-4C9A-9DAD-23FFC240C61C}" destId="{314C53A9-03DA-41DF-A10C-EC95AFA3E66E}" srcOrd="0" destOrd="0" parTransId="{E840953B-6EC5-48CF-8DB4-EB76683CBA1D}" sibTransId="{1404BA76-20A1-44F2-A4E0-46ED24967D0F}"/>
    <dgm:cxn modelId="{45EBC1DC-BDC5-F349-B9B8-3DB2B7C4E3F3}" type="presOf" srcId="{7C5FF90E-2875-45FD-A417-C79B4F2C51AC}" destId="{8640410B-1B43-D548-BE4F-7947B2F7DF83}" srcOrd="0" destOrd="0" presId="urn:microsoft.com/office/officeart/2005/8/layout/process4"/>
    <dgm:cxn modelId="{98B67AFE-4077-FE47-81F0-88048F1DC5F3}" type="presOf" srcId="{A7D1971C-9E74-493C-8A46-C7C5F9FCE209}" destId="{DD790504-E8FB-7845-A86B-8DF421007432}" srcOrd="0" destOrd="0" presId="urn:microsoft.com/office/officeart/2005/8/layout/process4"/>
    <dgm:cxn modelId="{2C65B5BD-1003-0F44-B51E-F597673AB675}" type="presParOf" srcId="{E5FB0189-B38E-3042-A6F3-8DA7E918E0C9}" destId="{25073D9F-2F6D-6C4F-BA50-AC2CF52A97E8}" srcOrd="0" destOrd="0" presId="urn:microsoft.com/office/officeart/2005/8/layout/process4"/>
    <dgm:cxn modelId="{30BABEBD-66AC-0746-8942-0D16CB6A5502}" type="presParOf" srcId="{25073D9F-2F6D-6C4F-BA50-AC2CF52A97E8}" destId="{8640410B-1B43-D548-BE4F-7947B2F7DF83}" srcOrd="0" destOrd="0" presId="urn:microsoft.com/office/officeart/2005/8/layout/process4"/>
    <dgm:cxn modelId="{62EB8E9C-88ED-9A40-8144-3206B970EDDE}" type="presParOf" srcId="{25073D9F-2F6D-6C4F-BA50-AC2CF52A97E8}" destId="{F1E253CB-E69F-9742-B4EB-79AB192E014B}" srcOrd="1" destOrd="0" presId="urn:microsoft.com/office/officeart/2005/8/layout/process4"/>
    <dgm:cxn modelId="{5822CCF6-BEA0-3348-9F5C-1E623CD503E6}" type="presParOf" srcId="{25073D9F-2F6D-6C4F-BA50-AC2CF52A97E8}" destId="{F3F032A2-FD40-1B48-BA8E-DC3FE82F5068}" srcOrd="2" destOrd="0" presId="urn:microsoft.com/office/officeart/2005/8/layout/process4"/>
    <dgm:cxn modelId="{EDFE0AA6-5E52-3842-BC73-FE4E0A20706E}" type="presParOf" srcId="{F3F032A2-FD40-1B48-BA8E-DC3FE82F5068}" destId="{DD790504-E8FB-7845-A86B-8DF421007432}" srcOrd="0" destOrd="0" presId="urn:microsoft.com/office/officeart/2005/8/layout/process4"/>
    <dgm:cxn modelId="{30F93738-8D25-6240-A9B8-0BB61CFBDBEC}" type="presParOf" srcId="{F3F032A2-FD40-1B48-BA8E-DC3FE82F5068}" destId="{BF542AE5-A390-DE48-97C4-F9C72120B43E}" srcOrd="1" destOrd="0" presId="urn:microsoft.com/office/officeart/2005/8/layout/process4"/>
    <dgm:cxn modelId="{E0F4066D-3EF6-FE4F-805B-547B8A6D329A}" type="presParOf" srcId="{F3F032A2-FD40-1B48-BA8E-DC3FE82F5068}" destId="{622246FD-8271-A144-8E4E-3C1F1AF6CDC4}" srcOrd="2" destOrd="0" presId="urn:microsoft.com/office/officeart/2005/8/layout/process4"/>
    <dgm:cxn modelId="{C5983E69-0C54-0449-9BC2-8288689C7AA3}" type="presParOf" srcId="{F3F032A2-FD40-1B48-BA8E-DC3FE82F5068}" destId="{E87551F6-C250-FA48-BC16-716CC230D559}" srcOrd="3" destOrd="0" presId="urn:microsoft.com/office/officeart/2005/8/layout/process4"/>
    <dgm:cxn modelId="{DCBBD6D5-CC2C-B64A-9F7C-5A08383E8000}" type="presParOf" srcId="{E5FB0189-B38E-3042-A6F3-8DA7E918E0C9}" destId="{28C4B4B5-2569-3A40-8902-67964D6DE961}" srcOrd="1" destOrd="0" presId="urn:microsoft.com/office/officeart/2005/8/layout/process4"/>
    <dgm:cxn modelId="{0AF315C0-AA2D-4D40-9D17-BE4EA4AC8F88}" type="presParOf" srcId="{E5FB0189-B38E-3042-A6F3-8DA7E918E0C9}" destId="{8832E293-9F5C-E044-B0EE-E76DFA46036C}" srcOrd="2" destOrd="0" presId="urn:microsoft.com/office/officeart/2005/8/layout/process4"/>
    <dgm:cxn modelId="{9E21AC92-9DA8-2046-AA28-3596968CCAEA}" type="presParOf" srcId="{8832E293-9F5C-E044-B0EE-E76DFA46036C}" destId="{72DAC73D-98C0-824B-979A-FC1ED939A04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093C6F-E04B-4838-8C1F-2994C51D6E7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04B1929-676E-487D-9DB8-0972044167B0}">
      <dgm:prSet/>
      <dgm:spPr/>
      <dgm:t>
        <a:bodyPr/>
        <a:lstStyle/>
        <a:p>
          <a:r>
            <a:rPr lang="en-US" b="1"/>
            <a:t>Cool, moist, pale ashen (grayish) or flushed skin</a:t>
          </a:r>
          <a:endParaRPr lang="en-US"/>
        </a:p>
      </dgm:t>
    </dgm:pt>
    <dgm:pt modelId="{982A1419-93AE-4219-850C-73FF83F4723D}" type="parTrans" cxnId="{359C9073-9BFA-452F-9D3A-625A3E36B80A}">
      <dgm:prSet/>
      <dgm:spPr/>
      <dgm:t>
        <a:bodyPr/>
        <a:lstStyle/>
        <a:p>
          <a:endParaRPr lang="en-US"/>
        </a:p>
      </dgm:t>
    </dgm:pt>
    <dgm:pt modelId="{A176E692-5873-45E3-B415-3D10A4DE6216}" type="sibTrans" cxnId="{359C9073-9BFA-452F-9D3A-625A3E36B80A}">
      <dgm:prSet/>
      <dgm:spPr/>
      <dgm:t>
        <a:bodyPr/>
        <a:lstStyle/>
        <a:p>
          <a:endParaRPr lang="en-US"/>
        </a:p>
      </dgm:t>
    </dgm:pt>
    <dgm:pt modelId="{A2D123AE-9924-4DF3-B12E-DDA4AF7D08B6}">
      <dgm:prSet/>
      <dgm:spPr/>
      <dgm:t>
        <a:bodyPr/>
        <a:lstStyle/>
        <a:p>
          <a:r>
            <a:rPr lang="en-US" b="1"/>
            <a:t>Weakness, dizziness, light-headedness or headache</a:t>
          </a:r>
          <a:endParaRPr lang="en-US"/>
        </a:p>
      </dgm:t>
    </dgm:pt>
    <dgm:pt modelId="{91F2CED5-9743-4B98-A59F-000940D82B6C}" type="parTrans" cxnId="{BAE1C261-07FC-4D3B-A607-3018B1592232}">
      <dgm:prSet/>
      <dgm:spPr/>
      <dgm:t>
        <a:bodyPr/>
        <a:lstStyle/>
        <a:p>
          <a:endParaRPr lang="en-US"/>
        </a:p>
      </dgm:t>
    </dgm:pt>
    <dgm:pt modelId="{9535E4E5-088A-47B4-98A4-AB2EA16F4879}" type="sibTrans" cxnId="{BAE1C261-07FC-4D3B-A607-3018B1592232}">
      <dgm:prSet/>
      <dgm:spPr/>
      <dgm:t>
        <a:bodyPr/>
        <a:lstStyle/>
        <a:p>
          <a:endParaRPr lang="en-US"/>
        </a:p>
      </dgm:t>
    </dgm:pt>
    <dgm:pt modelId="{299CAD80-8B1B-42DE-B4DB-582D86DBDDE7}">
      <dgm:prSet/>
      <dgm:spPr/>
      <dgm:t>
        <a:bodyPr/>
        <a:lstStyle/>
        <a:p>
          <a:r>
            <a:rPr lang="en-US" b="1"/>
            <a:t>Rapid, weak pulse, shallow breathing or low blood pressure</a:t>
          </a:r>
          <a:endParaRPr lang="en-US"/>
        </a:p>
      </dgm:t>
    </dgm:pt>
    <dgm:pt modelId="{BD6AECEF-6349-4C6D-9DD2-84E7AE073C09}" type="parTrans" cxnId="{8A09E439-9FDC-40E3-BF65-0B938A9667BC}">
      <dgm:prSet/>
      <dgm:spPr/>
      <dgm:t>
        <a:bodyPr/>
        <a:lstStyle/>
        <a:p>
          <a:endParaRPr lang="en-US"/>
        </a:p>
      </dgm:t>
    </dgm:pt>
    <dgm:pt modelId="{84751E58-3718-4FB3-80CD-B0B961E3B113}" type="sibTrans" cxnId="{8A09E439-9FDC-40E3-BF65-0B938A9667BC}">
      <dgm:prSet/>
      <dgm:spPr/>
      <dgm:t>
        <a:bodyPr/>
        <a:lstStyle/>
        <a:p>
          <a:endParaRPr lang="en-US"/>
        </a:p>
      </dgm:t>
    </dgm:pt>
    <dgm:pt modelId="{5FED12A8-C3EF-45BB-A331-361EE067CB4A}">
      <dgm:prSet/>
      <dgm:spPr/>
      <dgm:t>
        <a:bodyPr/>
        <a:lstStyle/>
        <a:p>
          <a:r>
            <a:rPr lang="en-US" b="1"/>
            <a:t>Exhaustion</a:t>
          </a:r>
          <a:endParaRPr lang="en-US"/>
        </a:p>
      </dgm:t>
    </dgm:pt>
    <dgm:pt modelId="{45046DEA-0403-45B5-ADB9-52ADABE3BE62}" type="parTrans" cxnId="{77C1FEE8-6CD8-4237-9C5B-23BD413F9511}">
      <dgm:prSet/>
      <dgm:spPr/>
      <dgm:t>
        <a:bodyPr/>
        <a:lstStyle/>
        <a:p>
          <a:endParaRPr lang="en-US"/>
        </a:p>
      </dgm:t>
    </dgm:pt>
    <dgm:pt modelId="{49453ECC-051C-4729-817E-2FC036E3D2AF}" type="sibTrans" cxnId="{77C1FEE8-6CD8-4237-9C5B-23BD413F9511}">
      <dgm:prSet/>
      <dgm:spPr/>
      <dgm:t>
        <a:bodyPr/>
        <a:lstStyle/>
        <a:p>
          <a:endParaRPr lang="en-US"/>
        </a:p>
      </dgm:t>
    </dgm:pt>
    <dgm:pt modelId="{B36AE86A-EC8F-4AEA-B8CC-30041D2F1F3B}">
      <dgm:prSet/>
      <dgm:spPr/>
      <dgm:t>
        <a:bodyPr/>
        <a:lstStyle/>
        <a:p>
          <a:r>
            <a:rPr lang="en-US" b="1"/>
            <a:t>Decreasing LOC or fainting</a:t>
          </a:r>
          <a:endParaRPr lang="en-US"/>
        </a:p>
      </dgm:t>
    </dgm:pt>
    <dgm:pt modelId="{39EAA582-535E-480E-9280-F0349D4E6ADC}" type="parTrans" cxnId="{F7918D8F-09A9-4918-88F7-026110C7A31C}">
      <dgm:prSet/>
      <dgm:spPr/>
      <dgm:t>
        <a:bodyPr/>
        <a:lstStyle/>
        <a:p>
          <a:endParaRPr lang="en-US"/>
        </a:p>
      </dgm:t>
    </dgm:pt>
    <dgm:pt modelId="{52065EE5-4042-4A19-92AA-4A5C838B623A}" type="sibTrans" cxnId="{F7918D8F-09A9-4918-88F7-026110C7A31C}">
      <dgm:prSet/>
      <dgm:spPr/>
      <dgm:t>
        <a:bodyPr/>
        <a:lstStyle/>
        <a:p>
          <a:endParaRPr lang="en-US"/>
        </a:p>
      </dgm:t>
    </dgm:pt>
    <dgm:pt modelId="{9ACF9305-DA5D-4BD1-89B5-93E9A8424662}">
      <dgm:prSet/>
      <dgm:spPr/>
      <dgm:t>
        <a:bodyPr/>
        <a:lstStyle/>
        <a:p>
          <a:r>
            <a:rPr lang="en-US" b="1"/>
            <a:t>Heavy sweating</a:t>
          </a:r>
          <a:endParaRPr lang="en-US"/>
        </a:p>
      </dgm:t>
    </dgm:pt>
    <dgm:pt modelId="{BCD90FF9-ABE9-436B-B4C0-81503EF668E8}" type="parTrans" cxnId="{5416394D-4EC4-492E-89B2-1AD54BEA7285}">
      <dgm:prSet/>
      <dgm:spPr/>
      <dgm:t>
        <a:bodyPr/>
        <a:lstStyle/>
        <a:p>
          <a:endParaRPr lang="en-US"/>
        </a:p>
      </dgm:t>
    </dgm:pt>
    <dgm:pt modelId="{89B6D116-16C5-44C6-A4A5-A8315009E56A}" type="sibTrans" cxnId="{5416394D-4EC4-492E-89B2-1AD54BEA7285}">
      <dgm:prSet/>
      <dgm:spPr/>
      <dgm:t>
        <a:bodyPr/>
        <a:lstStyle/>
        <a:p>
          <a:endParaRPr lang="en-US"/>
        </a:p>
      </dgm:t>
    </dgm:pt>
    <dgm:pt modelId="{973F0F9B-7C89-4571-A9F0-BC72462AA3EB}">
      <dgm:prSet/>
      <dgm:spPr/>
      <dgm:t>
        <a:bodyPr/>
        <a:lstStyle/>
        <a:p>
          <a:r>
            <a:rPr lang="en-US" b="1"/>
            <a:t>Nausea</a:t>
          </a:r>
          <a:endParaRPr lang="en-US"/>
        </a:p>
      </dgm:t>
    </dgm:pt>
    <dgm:pt modelId="{B431D4EC-CB87-46ED-A814-9DCA20246718}" type="parTrans" cxnId="{CC02EC8A-E856-4135-BCE8-2974ADE07DB7}">
      <dgm:prSet/>
      <dgm:spPr/>
      <dgm:t>
        <a:bodyPr/>
        <a:lstStyle/>
        <a:p>
          <a:endParaRPr lang="en-US"/>
        </a:p>
      </dgm:t>
    </dgm:pt>
    <dgm:pt modelId="{E5FA8E86-37C5-4A54-AA33-5031AFF4A006}" type="sibTrans" cxnId="{CC02EC8A-E856-4135-BCE8-2974ADE07DB7}">
      <dgm:prSet/>
      <dgm:spPr/>
      <dgm:t>
        <a:bodyPr/>
        <a:lstStyle/>
        <a:p>
          <a:endParaRPr lang="en-US"/>
        </a:p>
      </dgm:t>
    </dgm:pt>
    <dgm:pt modelId="{F012F5DA-23B4-4C61-94F6-A6DEE70520A6}">
      <dgm:prSet/>
      <dgm:spPr/>
      <dgm:t>
        <a:bodyPr/>
        <a:lstStyle/>
        <a:p>
          <a:r>
            <a:rPr lang="en-US" b="1"/>
            <a:t>Muscle cramps (heat cramps)</a:t>
          </a:r>
          <a:endParaRPr lang="en-US"/>
        </a:p>
      </dgm:t>
    </dgm:pt>
    <dgm:pt modelId="{B067E368-1AE4-4727-B45A-5D9F5D0FB9DD}" type="parTrans" cxnId="{AE466C65-C99D-4BBF-8BF2-769FCF59A72C}">
      <dgm:prSet/>
      <dgm:spPr/>
      <dgm:t>
        <a:bodyPr/>
        <a:lstStyle/>
        <a:p>
          <a:endParaRPr lang="en-US"/>
        </a:p>
      </dgm:t>
    </dgm:pt>
    <dgm:pt modelId="{9963730F-B8B0-46A8-9C65-4AC157C29F0A}" type="sibTrans" cxnId="{AE466C65-C99D-4BBF-8BF2-769FCF59A72C}">
      <dgm:prSet/>
      <dgm:spPr/>
      <dgm:t>
        <a:bodyPr/>
        <a:lstStyle/>
        <a:p>
          <a:endParaRPr lang="en-US"/>
        </a:p>
      </dgm:t>
    </dgm:pt>
    <dgm:pt modelId="{580FBFB6-9237-5143-BCC9-5016D23E22AB}" type="pres">
      <dgm:prSet presAssocID="{73093C6F-E04B-4838-8C1F-2994C51D6E7A}" presName="diagram" presStyleCnt="0">
        <dgm:presLayoutVars>
          <dgm:dir/>
          <dgm:resizeHandles val="exact"/>
        </dgm:presLayoutVars>
      </dgm:prSet>
      <dgm:spPr/>
    </dgm:pt>
    <dgm:pt modelId="{911EE67E-2189-6F42-89F0-7721F68FB09D}" type="pres">
      <dgm:prSet presAssocID="{204B1929-676E-487D-9DB8-0972044167B0}" presName="node" presStyleLbl="node1" presStyleIdx="0" presStyleCnt="8">
        <dgm:presLayoutVars>
          <dgm:bulletEnabled val="1"/>
        </dgm:presLayoutVars>
      </dgm:prSet>
      <dgm:spPr/>
    </dgm:pt>
    <dgm:pt modelId="{FCE5C2E0-002C-F04D-BDE2-1532BFFC9FCA}" type="pres">
      <dgm:prSet presAssocID="{A176E692-5873-45E3-B415-3D10A4DE6216}" presName="sibTrans" presStyleCnt="0"/>
      <dgm:spPr/>
    </dgm:pt>
    <dgm:pt modelId="{E252CE98-E4BB-8949-9F9F-A23D35115312}" type="pres">
      <dgm:prSet presAssocID="{A2D123AE-9924-4DF3-B12E-DDA4AF7D08B6}" presName="node" presStyleLbl="node1" presStyleIdx="1" presStyleCnt="8">
        <dgm:presLayoutVars>
          <dgm:bulletEnabled val="1"/>
        </dgm:presLayoutVars>
      </dgm:prSet>
      <dgm:spPr/>
    </dgm:pt>
    <dgm:pt modelId="{B64B743B-1724-B34E-8BA3-D23E06934385}" type="pres">
      <dgm:prSet presAssocID="{9535E4E5-088A-47B4-98A4-AB2EA16F4879}" presName="sibTrans" presStyleCnt="0"/>
      <dgm:spPr/>
    </dgm:pt>
    <dgm:pt modelId="{48860713-1BB8-AD46-A7DE-09C86E23C865}" type="pres">
      <dgm:prSet presAssocID="{299CAD80-8B1B-42DE-B4DB-582D86DBDDE7}" presName="node" presStyleLbl="node1" presStyleIdx="2" presStyleCnt="8">
        <dgm:presLayoutVars>
          <dgm:bulletEnabled val="1"/>
        </dgm:presLayoutVars>
      </dgm:prSet>
      <dgm:spPr/>
    </dgm:pt>
    <dgm:pt modelId="{0A4EF90A-11F5-B248-A26E-26F2BB8C51EC}" type="pres">
      <dgm:prSet presAssocID="{84751E58-3718-4FB3-80CD-B0B961E3B113}" presName="sibTrans" presStyleCnt="0"/>
      <dgm:spPr/>
    </dgm:pt>
    <dgm:pt modelId="{3EB5F87E-F844-1242-BD60-09A06E09C885}" type="pres">
      <dgm:prSet presAssocID="{5FED12A8-C3EF-45BB-A331-361EE067CB4A}" presName="node" presStyleLbl="node1" presStyleIdx="3" presStyleCnt="8">
        <dgm:presLayoutVars>
          <dgm:bulletEnabled val="1"/>
        </dgm:presLayoutVars>
      </dgm:prSet>
      <dgm:spPr/>
    </dgm:pt>
    <dgm:pt modelId="{E9A00B18-E351-0B4A-B9AF-1B5C96A0398E}" type="pres">
      <dgm:prSet presAssocID="{49453ECC-051C-4729-817E-2FC036E3D2AF}" presName="sibTrans" presStyleCnt="0"/>
      <dgm:spPr/>
    </dgm:pt>
    <dgm:pt modelId="{61B26EE1-0279-794C-BFF0-CC872E1AC094}" type="pres">
      <dgm:prSet presAssocID="{B36AE86A-EC8F-4AEA-B8CC-30041D2F1F3B}" presName="node" presStyleLbl="node1" presStyleIdx="4" presStyleCnt="8">
        <dgm:presLayoutVars>
          <dgm:bulletEnabled val="1"/>
        </dgm:presLayoutVars>
      </dgm:prSet>
      <dgm:spPr/>
    </dgm:pt>
    <dgm:pt modelId="{BBF48746-D6F9-684C-805D-7BD77B899004}" type="pres">
      <dgm:prSet presAssocID="{52065EE5-4042-4A19-92AA-4A5C838B623A}" presName="sibTrans" presStyleCnt="0"/>
      <dgm:spPr/>
    </dgm:pt>
    <dgm:pt modelId="{854DFA23-FE7D-2B42-BD10-37147C12D651}" type="pres">
      <dgm:prSet presAssocID="{9ACF9305-DA5D-4BD1-89B5-93E9A8424662}" presName="node" presStyleLbl="node1" presStyleIdx="5" presStyleCnt="8">
        <dgm:presLayoutVars>
          <dgm:bulletEnabled val="1"/>
        </dgm:presLayoutVars>
      </dgm:prSet>
      <dgm:spPr/>
    </dgm:pt>
    <dgm:pt modelId="{2EEDC88D-B54C-8E42-9AAF-D1B25C9F935C}" type="pres">
      <dgm:prSet presAssocID="{89B6D116-16C5-44C6-A4A5-A8315009E56A}" presName="sibTrans" presStyleCnt="0"/>
      <dgm:spPr/>
    </dgm:pt>
    <dgm:pt modelId="{71780D70-4972-4F44-85CA-CEB786225DB3}" type="pres">
      <dgm:prSet presAssocID="{973F0F9B-7C89-4571-A9F0-BC72462AA3EB}" presName="node" presStyleLbl="node1" presStyleIdx="6" presStyleCnt="8">
        <dgm:presLayoutVars>
          <dgm:bulletEnabled val="1"/>
        </dgm:presLayoutVars>
      </dgm:prSet>
      <dgm:spPr/>
    </dgm:pt>
    <dgm:pt modelId="{8CE5AD41-9802-9949-8A30-F60B35FE07D8}" type="pres">
      <dgm:prSet presAssocID="{E5FA8E86-37C5-4A54-AA33-5031AFF4A006}" presName="sibTrans" presStyleCnt="0"/>
      <dgm:spPr/>
    </dgm:pt>
    <dgm:pt modelId="{55001963-27C9-874F-831B-0BFBC35BE4E8}" type="pres">
      <dgm:prSet presAssocID="{F012F5DA-23B4-4C61-94F6-A6DEE70520A6}" presName="node" presStyleLbl="node1" presStyleIdx="7" presStyleCnt="8">
        <dgm:presLayoutVars>
          <dgm:bulletEnabled val="1"/>
        </dgm:presLayoutVars>
      </dgm:prSet>
      <dgm:spPr/>
    </dgm:pt>
  </dgm:ptLst>
  <dgm:cxnLst>
    <dgm:cxn modelId="{301C0506-30B8-894B-A335-00F58C7F92F5}" type="presOf" srcId="{B36AE86A-EC8F-4AEA-B8CC-30041D2F1F3B}" destId="{61B26EE1-0279-794C-BFF0-CC872E1AC094}" srcOrd="0" destOrd="0" presId="urn:microsoft.com/office/officeart/2005/8/layout/default"/>
    <dgm:cxn modelId="{59215538-02FD-DC4F-97AA-79DD12B89458}" type="presOf" srcId="{204B1929-676E-487D-9DB8-0972044167B0}" destId="{911EE67E-2189-6F42-89F0-7721F68FB09D}" srcOrd="0" destOrd="0" presId="urn:microsoft.com/office/officeart/2005/8/layout/default"/>
    <dgm:cxn modelId="{8A09E439-9FDC-40E3-BF65-0B938A9667BC}" srcId="{73093C6F-E04B-4838-8C1F-2994C51D6E7A}" destId="{299CAD80-8B1B-42DE-B4DB-582D86DBDDE7}" srcOrd="2" destOrd="0" parTransId="{BD6AECEF-6349-4C6D-9DD2-84E7AE073C09}" sibTransId="{84751E58-3718-4FB3-80CD-B0B961E3B113}"/>
    <dgm:cxn modelId="{5264D93C-088A-9D4D-AE4F-1CEAF56ED04C}" type="presOf" srcId="{9ACF9305-DA5D-4BD1-89B5-93E9A8424662}" destId="{854DFA23-FE7D-2B42-BD10-37147C12D651}" srcOrd="0" destOrd="0" presId="urn:microsoft.com/office/officeart/2005/8/layout/default"/>
    <dgm:cxn modelId="{BAE1C261-07FC-4D3B-A607-3018B1592232}" srcId="{73093C6F-E04B-4838-8C1F-2994C51D6E7A}" destId="{A2D123AE-9924-4DF3-B12E-DDA4AF7D08B6}" srcOrd="1" destOrd="0" parTransId="{91F2CED5-9743-4B98-A59F-000940D82B6C}" sibTransId="{9535E4E5-088A-47B4-98A4-AB2EA16F4879}"/>
    <dgm:cxn modelId="{AE466C65-C99D-4BBF-8BF2-769FCF59A72C}" srcId="{73093C6F-E04B-4838-8C1F-2994C51D6E7A}" destId="{F012F5DA-23B4-4C61-94F6-A6DEE70520A6}" srcOrd="7" destOrd="0" parTransId="{B067E368-1AE4-4727-B45A-5D9F5D0FB9DD}" sibTransId="{9963730F-B8B0-46A8-9C65-4AC157C29F0A}"/>
    <dgm:cxn modelId="{4A574F67-3AD3-8C41-A4CF-40CCEE14547C}" type="presOf" srcId="{5FED12A8-C3EF-45BB-A331-361EE067CB4A}" destId="{3EB5F87E-F844-1242-BD60-09A06E09C885}" srcOrd="0" destOrd="0" presId="urn:microsoft.com/office/officeart/2005/8/layout/default"/>
    <dgm:cxn modelId="{5416394D-4EC4-492E-89B2-1AD54BEA7285}" srcId="{73093C6F-E04B-4838-8C1F-2994C51D6E7A}" destId="{9ACF9305-DA5D-4BD1-89B5-93E9A8424662}" srcOrd="5" destOrd="0" parTransId="{BCD90FF9-ABE9-436B-B4C0-81503EF668E8}" sibTransId="{89B6D116-16C5-44C6-A4A5-A8315009E56A}"/>
    <dgm:cxn modelId="{359C9073-9BFA-452F-9D3A-625A3E36B80A}" srcId="{73093C6F-E04B-4838-8C1F-2994C51D6E7A}" destId="{204B1929-676E-487D-9DB8-0972044167B0}" srcOrd="0" destOrd="0" parTransId="{982A1419-93AE-4219-850C-73FF83F4723D}" sibTransId="{A176E692-5873-45E3-B415-3D10A4DE6216}"/>
    <dgm:cxn modelId="{BA34EB54-1714-A94D-99C8-FCC312B374DE}" type="presOf" srcId="{73093C6F-E04B-4838-8C1F-2994C51D6E7A}" destId="{580FBFB6-9237-5143-BCC9-5016D23E22AB}" srcOrd="0" destOrd="0" presId="urn:microsoft.com/office/officeart/2005/8/layout/default"/>
    <dgm:cxn modelId="{9650D378-F2E8-6B4E-A60A-7E8AD308C7AA}" type="presOf" srcId="{299CAD80-8B1B-42DE-B4DB-582D86DBDDE7}" destId="{48860713-1BB8-AD46-A7DE-09C86E23C865}" srcOrd="0" destOrd="0" presId="urn:microsoft.com/office/officeart/2005/8/layout/default"/>
    <dgm:cxn modelId="{CC02EC8A-E856-4135-BCE8-2974ADE07DB7}" srcId="{73093C6F-E04B-4838-8C1F-2994C51D6E7A}" destId="{973F0F9B-7C89-4571-A9F0-BC72462AA3EB}" srcOrd="6" destOrd="0" parTransId="{B431D4EC-CB87-46ED-A814-9DCA20246718}" sibTransId="{E5FA8E86-37C5-4A54-AA33-5031AFF4A006}"/>
    <dgm:cxn modelId="{F7918D8F-09A9-4918-88F7-026110C7A31C}" srcId="{73093C6F-E04B-4838-8C1F-2994C51D6E7A}" destId="{B36AE86A-EC8F-4AEA-B8CC-30041D2F1F3B}" srcOrd="4" destOrd="0" parTransId="{39EAA582-535E-480E-9280-F0349D4E6ADC}" sibTransId="{52065EE5-4042-4A19-92AA-4A5C838B623A}"/>
    <dgm:cxn modelId="{AFE16996-A525-8D44-8888-DF9191EC8F0B}" type="presOf" srcId="{973F0F9B-7C89-4571-A9F0-BC72462AA3EB}" destId="{71780D70-4972-4F44-85CA-CEB786225DB3}" srcOrd="0" destOrd="0" presId="urn:microsoft.com/office/officeart/2005/8/layout/default"/>
    <dgm:cxn modelId="{99656DA8-4655-C247-AF7E-DF5EC88A21B4}" type="presOf" srcId="{A2D123AE-9924-4DF3-B12E-DDA4AF7D08B6}" destId="{E252CE98-E4BB-8949-9F9F-A23D35115312}" srcOrd="0" destOrd="0" presId="urn:microsoft.com/office/officeart/2005/8/layout/default"/>
    <dgm:cxn modelId="{2FA3DBA9-D042-ED4F-9859-878BD5202B78}" type="presOf" srcId="{F012F5DA-23B4-4C61-94F6-A6DEE70520A6}" destId="{55001963-27C9-874F-831B-0BFBC35BE4E8}" srcOrd="0" destOrd="0" presId="urn:microsoft.com/office/officeart/2005/8/layout/default"/>
    <dgm:cxn modelId="{77C1FEE8-6CD8-4237-9C5B-23BD413F9511}" srcId="{73093C6F-E04B-4838-8C1F-2994C51D6E7A}" destId="{5FED12A8-C3EF-45BB-A331-361EE067CB4A}" srcOrd="3" destOrd="0" parTransId="{45046DEA-0403-45B5-ADB9-52ADABE3BE62}" sibTransId="{49453ECC-051C-4729-817E-2FC036E3D2AF}"/>
    <dgm:cxn modelId="{3579A8BD-9955-B243-A0A5-76052B12C7E7}" type="presParOf" srcId="{580FBFB6-9237-5143-BCC9-5016D23E22AB}" destId="{911EE67E-2189-6F42-89F0-7721F68FB09D}" srcOrd="0" destOrd="0" presId="urn:microsoft.com/office/officeart/2005/8/layout/default"/>
    <dgm:cxn modelId="{776C782F-57E4-8540-8A0E-5075831F04C2}" type="presParOf" srcId="{580FBFB6-9237-5143-BCC9-5016D23E22AB}" destId="{FCE5C2E0-002C-F04D-BDE2-1532BFFC9FCA}" srcOrd="1" destOrd="0" presId="urn:microsoft.com/office/officeart/2005/8/layout/default"/>
    <dgm:cxn modelId="{8B87301D-3522-3D4A-94A7-8C40594AF77E}" type="presParOf" srcId="{580FBFB6-9237-5143-BCC9-5016D23E22AB}" destId="{E252CE98-E4BB-8949-9F9F-A23D35115312}" srcOrd="2" destOrd="0" presId="urn:microsoft.com/office/officeart/2005/8/layout/default"/>
    <dgm:cxn modelId="{B8392122-9C3E-774C-8D2D-4DBDA877F953}" type="presParOf" srcId="{580FBFB6-9237-5143-BCC9-5016D23E22AB}" destId="{B64B743B-1724-B34E-8BA3-D23E06934385}" srcOrd="3" destOrd="0" presId="urn:microsoft.com/office/officeart/2005/8/layout/default"/>
    <dgm:cxn modelId="{E47EC1DA-3B9F-CF4C-8DE4-13EA18CCF86D}" type="presParOf" srcId="{580FBFB6-9237-5143-BCC9-5016D23E22AB}" destId="{48860713-1BB8-AD46-A7DE-09C86E23C865}" srcOrd="4" destOrd="0" presId="urn:microsoft.com/office/officeart/2005/8/layout/default"/>
    <dgm:cxn modelId="{4BE0F958-748A-2347-B6E3-CF0299DC1E44}" type="presParOf" srcId="{580FBFB6-9237-5143-BCC9-5016D23E22AB}" destId="{0A4EF90A-11F5-B248-A26E-26F2BB8C51EC}" srcOrd="5" destOrd="0" presId="urn:microsoft.com/office/officeart/2005/8/layout/default"/>
    <dgm:cxn modelId="{5D2CC1A1-49BB-6B44-805A-FA3C46237C0F}" type="presParOf" srcId="{580FBFB6-9237-5143-BCC9-5016D23E22AB}" destId="{3EB5F87E-F844-1242-BD60-09A06E09C885}" srcOrd="6" destOrd="0" presId="urn:microsoft.com/office/officeart/2005/8/layout/default"/>
    <dgm:cxn modelId="{4C657C62-AB5E-BB4E-88D8-1985AF099B24}" type="presParOf" srcId="{580FBFB6-9237-5143-BCC9-5016D23E22AB}" destId="{E9A00B18-E351-0B4A-B9AF-1B5C96A0398E}" srcOrd="7" destOrd="0" presId="urn:microsoft.com/office/officeart/2005/8/layout/default"/>
    <dgm:cxn modelId="{D41F60D9-B7E0-3044-B741-20F2E39A6161}" type="presParOf" srcId="{580FBFB6-9237-5143-BCC9-5016D23E22AB}" destId="{61B26EE1-0279-794C-BFF0-CC872E1AC094}" srcOrd="8" destOrd="0" presId="urn:microsoft.com/office/officeart/2005/8/layout/default"/>
    <dgm:cxn modelId="{AB2E38D8-DCC4-394C-AA30-1AB23041FD35}" type="presParOf" srcId="{580FBFB6-9237-5143-BCC9-5016D23E22AB}" destId="{BBF48746-D6F9-684C-805D-7BD77B899004}" srcOrd="9" destOrd="0" presId="urn:microsoft.com/office/officeart/2005/8/layout/default"/>
    <dgm:cxn modelId="{83714A8E-3006-E149-A54B-972EAC788ECC}" type="presParOf" srcId="{580FBFB6-9237-5143-BCC9-5016D23E22AB}" destId="{854DFA23-FE7D-2B42-BD10-37147C12D651}" srcOrd="10" destOrd="0" presId="urn:microsoft.com/office/officeart/2005/8/layout/default"/>
    <dgm:cxn modelId="{0AB12D30-094B-7D4E-9B7F-92D3CFCC32C4}" type="presParOf" srcId="{580FBFB6-9237-5143-BCC9-5016D23E22AB}" destId="{2EEDC88D-B54C-8E42-9AAF-D1B25C9F935C}" srcOrd="11" destOrd="0" presId="urn:microsoft.com/office/officeart/2005/8/layout/default"/>
    <dgm:cxn modelId="{98348A11-72F8-FC47-8DE6-F782A8DD0F90}" type="presParOf" srcId="{580FBFB6-9237-5143-BCC9-5016D23E22AB}" destId="{71780D70-4972-4F44-85CA-CEB786225DB3}" srcOrd="12" destOrd="0" presId="urn:microsoft.com/office/officeart/2005/8/layout/default"/>
    <dgm:cxn modelId="{4F2AC0B7-4C9C-F44A-9B3B-158BF3BBF9DE}" type="presParOf" srcId="{580FBFB6-9237-5143-BCC9-5016D23E22AB}" destId="{8CE5AD41-9802-9949-8A30-F60B35FE07D8}" srcOrd="13" destOrd="0" presId="urn:microsoft.com/office/officeart/2005/8/layout/default"/>
    <dgm:cxn modelId="{8D9F0BAD-31FF-8644-A5F6-1AEDFC3ACB74}" type="presParOf" srcId="{580FBFB6-9237-5143-BCC9-5016D23E22AB}" destId="{55001963-27C9-874F-831B-0BFBC35BE4E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7E9D099-770F-4A71-B6FF-B3EA0B19B374}" type="doc">
      <dgm:prSet loTypeId="urn:microsoft.com/office/officeart/2016/7/layout/ChevronBlockProcess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ED0F9E7F-2304-48A4-8C47-AAE142473D5F}">
      <dgm:prSet/>
      <dgm:spPr/>
      <dgm:t>
        <a:bodyPr/>
        <a:lstStyle/>
        <a:p>
          <a:r>
            <a:rPr lang="en-US"/>
            <a:t>Move</a:t>
          </a:r>
        </a:p>
      </dgm:t>
    </dgm:pt>
    <dgm:pt modelId="{F52B5BCA-AB8B-4F14-A150-88B5E0FD0A44}" type="parTrans" cxnId="{98D46AC2-FB94-421C-A888-6EAE3D596712}">
      <dgm:prSet/>
      <dgm:spPr/>
      <dgm:t>
        <a:bodyPr/>
        <a:lstStyle/>
        <a:p>
          <a:endParaRPr lang="en-US"/>
        </a:p>
      </dgm:t>
    </dgm:pt>
    <dgm:pt modelId="{74987984-313C-4737-860C-6D2D197ED047}" type="sibTrans" cxnId="{98D46AC2-FB94-421C-A888-6EAE3D596712}">
      <dgm:prSet/>
      <dgm:spPr/>
      <dgm:t>
        <a:bodyPr/>
        <a:lstStyle/>
        <a:p>
          <a:endParaRPr lang="en-US"/>
        </a:p>
      </dgm:t>
    </dgm:pt>
    <dgm:pt modelId="{26863446-36DB-4DF7-B5A2-DFC4F174FD02}">
      <dgm:prSet/>
      <dgm:spPr/>
      <dgm:t>
        <a:bodyPr/>
        <a:lstStyle/>
        <a:p>
          <a:r>
            <a:rPr lang="en-US"/>
            <a:t>Move to a cooler area</a:t>
          </a:r>
        </a:p>
      </dgm:t>
    </dgm:pt>
    <dgm:pt modelId="{4EAD844E-651E-4CA5-AD3F-D41C8E971CCD}" type="parTrans" cxnId="{BA7B1EC5-9D78-48D5-98C1-1070443EE11E}">
      <dgm:prSet/>
      <dgm:spPr/>
      <dgm:t>
        <a:bodyPr/>
        <a:lstStyle/>
        <a:p>
          <a:endParaRPr lang="en-US"/>
        </a:p>
      </dgm:t>
    </dgm:pt>
    <dgm:pt modelId="{170B847B-4009-41E1-9104-2A68F1A8D691}" type="sibTrans" cxnId="{BA7B1EC5-9D78-48D5-98C1-1070443EE11E}">
      <dgm:prSet/>
      <dgm:spPr/>
      <dgm:t>
        <a:bodyPr/>
        <a:lstStyle/>
        <a:p>
          <a:endParaRPr lang="en-US"/>
        </a:p>
      </dgm:t>
    </dgm:pt>
    <dgm:pt modelId="{85C71205-D18E-4102-9BDB-E1DA5B748FD8}">
      <dgm:prSet/>
      <dgm:spPr/>
      <dgm:t>
        <a:bodyPr/>
        <a:lstStyle/>
        <a:p>
          <a:r>
            <a:rPr lang="en-US"/>
            <a:t>Apply</a:t>
          </a:r>
        </a:p>
      </dgm:t>
    </dgm:pt>
    <dgm:pt modelId="{FC6C0620-ADD2-4EE6-8F20-7CC857455E1C}" type="parTrans" cxnId="{61077433-08A8-4D8D-A159-AD09FA7E474D}">
      <dgm:prSet/>
      <dgm:spPr/>
      <dgm:t>
        <a:bodyPr/>
        <a:lstStyle/>
        <a:p>
          <a:endParaRPr lang="en-US"/>
        </a:p>
      </dgm:t>
    </dgm:pt>
    <dgm:pt modelId="{61F7E4A9-84DF-4A9A-9A5F-6805794E5C85}" type="sibTrans" cxnId="{61077433-08A8-4D8D-A159-AD09FA7E474D}">
      <dgm:prSet/>
      <dgm:spPr/>
      <dgm:t>
        <a:bodyPr/>
        <a:lstStyle/>
        <a:p>
          <a:endParaRPr lang="en-US"/>
        </a:p>
      </dgm:t>
    </dgm:pt>
    <dgm:pt modelId="{186EFF55-06B5-42DC-9F67-3DB39FB4FF3E}">
      <dgm:prSet/>
      <dgm:spPr/>
      <dgm:t>
        <a:bodyPr/>
        <a:lstStyle/>
        <a:p>
          <a:r>
            <a:rPr lang="en-US" dirty="0"/>
            <a:t>Apply cool wet cloths or towels to the skin. </a:t>
          </a:r>
        </a:p>
      </dgm:t>
    </dgm:pt>
    <dgm:pt modelId="{E84A318C-048E-4BE5-98A2-5E8CD15489B2}" type="parTrans" cxnId="{5408C8A3-0364-4EC4-A0A9-E92F4B1574F0}">
      <dgm:prSet/>
      <dgm:spPr/>
      <dgm:t>
        <a:bodyPr/>
        <a:lstStyle/>
        <a:p>
          <a:endParaRPr lang="en-US"/>
        </a:p>
      </dgm:t>
    </dgm:pt>
    <dgm:pt modelId="{F7894ED9-39EA-4BC6-96FB-FB974CFCE50C}" type="sibTrans" cxnId="{5408C8A3-0364-4EC4-A0A9-E92F4B1574F0}">
      <dgm:prSet/>
      <dgm:spPr/>
      <dgm:t>
        <a:bodyPr/>
        <a:lstStyle/>
        <a:p>
          <a:endParaRPr lang="en-US"/>
        </a:p>
      </dgm:t>
    </dgm:pt>
    <dgm:pt modelId="{EABAACDB-777D-4E74-A6CF-FF44D6DD79D2}">
      <dgm:prSet/>
      <dgm:spPr/>
      <dgm:t>
        <a:bodyPr/>
        <a:lstStyle/>
        <a:p>
          <a:r>
            <a:rPr lang="en-US" dirty="0"/>
            <a:t>Encourage</a:t>
          </a:r>
        </a:p>
      </dgm:t>
    </dgm:pt>
    <dgm:pt modelId="{4655459B-DD81-4863-A307-F1A811400D7A}" type="parTrans" cxnId="{83C2651D-4BFC-4F5E-8A64-46417B3AC4AF}">
      <dgm:prSet/>
      <dgm:spPr/>
      <dgm:t>
        <a:bodyPr/>
        <a:lstStyle/>
        <a:p>
          <a:endParaRPr lang="en-US"/>
        </a:p>
      </dgm:t>
    </dgm:pt>
    <dgm:pt modelId="{4DDF25A2-4B0A-46FC-A70C-74813EC2F373}" type="sibTrans" cxnId="{83C2651D-4BFC-4F5E-8A64-46417B3AC4AF}">
      <dgm:prSet/>
      <dgm:spPr/>
      <dgm:t>
        <a:bodyPr/>
        <a:lstStyle/>
        <a:p>
          <a:endParaRPr lang="en-US"/>
        </a:p>
      </dgm:t>
    </dgm:pt>
    <dgm:pt modelId="{94301B13-3FC2-4EDD-803D-3796F9783108}">
      <dgm:prSet/>
      <dgm:spPr/>
      <dgm:t>
        <a:bodyPr/>
        <a:lstStyle/>
        <a:p>
          <a:r>
            <a:rPr lang="en-US"/>
            <a:t>Encourage rehydration  </a:t>
          </a:r>
        </a:p>
      </dgm:t>
    </dgm:pt>
    <dgm:pt modelId="{3A2E08A1-2EC0-4D80-975C-964630BC7BEC}" type="parTrans" cxnId="{9F0A74DC-02CD-4C58-8394-43A11D7898E0}">
      <dgm:prSet/>
      <dgm:spPr/>
      <dgm:t>
        <a:bodyPr/>
        <a:lstStyle/>
        <a:p>
          <a:endParaRPr lang="en-US"/>
        </a:p>
      </dgm:t>
    </dgm:pt>
    <dgm:pt modelId="{8EEC0C89-AF9B-4C79-88BC-75CBB632EC65}" type="sibTrans" cxnId="{9F0A74DC-02CD-4C58-8394-43A11D7898E0}">
      <dgm:prSet/>
      <dgm:spPr/>
      <dgm:t>
        <a:bodyPr/>
        <a:lstStyle/>
        <a:p>
          <a:endParaRPr lang="en-US"/>
        </a:p>
      </dgm:t>
    </dgm:pt>
    <dgm:pt modelId="{CD71C4B5-DA72-4C30-82C2-774A7F11F2F0}">
      <dgm:prSet/>
      <dgm:spPr/>
      <dgm:t>
        <a:bodyPr/>
        <a:lstStyle/>
        <a:p>
          <a:r>
            <a:rPr lang="en-US"/>
            <a:t>Apply</a:t>
          </a:r>
        </a:p>
      </dgm:t>
    </dgm:pt>
    <dgm:pt modelId="{08BEAAAA-7A0E-4CBE-A248-E84E21DE0111}" type="parTrans" cxnId="{8631C4B8-4D84-4D73-BFC5-DD0874CF3BA7}">
      <dgm:prSet/>
      <dgm:spPr/>
      <dgm:t>
        <a:bodyPr/>
        <a:lstStyle/>
        <a:p>
          <a:endParaRPr lang="en-US"/>
        </a:p>
      </dgm:t>
    </dgm:pt>
    <dgm:pt modelId="{904CFC2C-4173-404F-81BB-EDD9D3E431AC}" type="sibTrans" cxnId="{8631C4B8-4D84-4D73-BFC5-DD0874CF3BA7}">
      <dgm:prSet/>
      <dgm:spPr/>
      <dgm:t>
        <a:bodyPr/>
        <a:lstStyle/>
        <a:p>
          <a:endParaRPr lang="en-US"/>
        </a:p>
      </dgm:t>
    </dgm:pt>
    <dgm:pt modelId="{8031D6A1-A7A8-49DB-862A-6E7CBDC8FE12}">
      <dgm:prSet/>
      <dgm:spPr/>
      <dgm:t>
        <a:bodyPr/>
        <a:lstStyle/>
        <a:p>
          <a:r>
            <a:rPr lang="en-US"/>
            <a:t>Apply ice packs or cold packs to the wrists, ankles, armpits, groin and back of the neck </a:t>
          </a:r>
        </a:p>
      </dgm:t>
    </dgm:pt>
    <dgm:pt modelId="{0F92DD9A-D68F-4FD7-B566-5DC42E471638}" type="parTrans" cxnId="{B1AE72C0-2981-4722-AB16-50AD56898C4D}">
      <dgm:prSet/>
      <dgm:spPr/>
      <dgm:t>
        <a:bodyPr/>
        <a:lstStyle/>
        <a:p>
          <a:endParaRPr lang="en-US"/>
        </a:p>
      </dgm:t>
    </dgm:pt>
    <dgm:pt modelId="{69A79B09-B8EF-46C6-8488-5478722806A1}" type="sibTrans" cxnId="{B1AE72C0-2981-4722-AB16-50AD56898C4D}">
      <dgm:prSet/>
      <dgm:spPr/>
      <dgm:t>
        <a:bodyPr/>
        <a:lstStyle/>
        <a:p>
          <a:endParaRPr lang="en-US"/>
        </a:p>
      </dgm:t>
    </dgm:pt>
    <dgm:pt modelId="{EBDCF7BA-5F73-41F6-B83D-721C5E3563FB}">
      <dgm:prSet/>
      <dgm:spPr/>
      <dgm:t>
        <a:bodyPr/>
        <a:lstStyle/>
        <a:p>
          <a:r>
            <a:rPr lang="en-US"/>
            <a:t>Call</a:t>
          </a:r>
        </a:p>
      </dgm:t>
    </dgm:pt>
    <dgm:pt modelId="{31BC45E5-D035-4EC7-8A4C-3A6095C655F9}" type="parTrans" cxnId="{4021B565-E3AF-4144-BC42-841C31636872}">
      <dgm:prSet/>
      <dgm:spPr/>
      <dgm:t>
        <a:bodyPr/>
        <a:lstStyle/>
        <a:p>
          <a:endParaRPr lang="en-US"/>
        </a:p>
      </dgm:t>
    </dgm:pt>
    <dgm:pt modelId="{AD39C37E-18CA-4C12-8A0C-57D81691AD38}" type="sibTrans" cxnId="{4021B565-E3AF-4144-BC42-841C31636872}">
      <dgm:prSet/>
      <dgm:spPr/>
      <dgm:t>
        <a:bodyPr/>
        <a:lstStyle/>
        <a:p>
          <a:endParaRPr lang="en-US"/>
        </a:p>
      </dgm:t>
    </dgm:pt>
    <dgm:pt modelId="{5D7CA6C7-0AFF-4D5C-B830-3331522D1B8F}">
      <dgm:prSet/>
      <dgm:spPr/>
      <dgm:t>
        <a:bodyPr/>
        <a:lstStyle/>
        <a:p>
          <a:r>
            <a:rPr lang="en-US"/>
            <a:t>Call 911and provide care for heat stroke if employee does not improve in a few minutes, refuses to drink water, vomits, shows other signs of heat stroke or begins to lose consciousness</a:t>
          </a:r>
        </a:p>
      </dgm:t>
    </dgm:pt>
    <dgm:pt modelId="{A662B75C-7B22-47BA-B1AD-89798A180371}" type="parTrans" cxnId="{788F3FA3-0B73-4A88-8B58-FCCBA4BCEE68}">
      <dgm:prSet/>
      <dgm:spPr/>
      <dgm:t>
        <a:bodyPr/>
        <a:lstStyle/>
        <a:p>
          <a:endParaRPr lang="en-US"/>
        </a:p>
      </dgm:t>
    </dgm:pt>
    <dgm:pt modelId="{DC3956C0-F87F-48B5-B09F-D75C29F220F2}" type="sibTrans" cxnId="{788F3FA3-0B73-4A88-8B58-FCCBA4BCEE68}">
      <dgm:prSet/>
      <dgm:spPr/>
      <dgm:t>
        <a:bodyPr/>
        <a:lstStyle/>
        <a:p>
          <a:endParaRPr lang="en-US"/>
        </a:p>
      </dgm:t>
    </dgm:pt>
    <dgm:pt modelId="{DBD5FC51-35FF-0E4B-BC79-4F2C46639FED}" type="pres">
      <dgm:prSet presAssocID="{57E9D099-770F-4A71-B6FF-B3EA0B19B374}" presName="Name0" presStyleCnt="0">
        <dgm:presLayoutVars>
          <dgm:dir/>
          <dgm:animLvl val="lvl"/>
          <dgm:resizeHandles val="exact"/>
        </dgm:presLayoutVars>
      </dgm:prSet>
      <dgm:spPr/>
    </dgm:pt>
    <dgm:pt modelId="{8040C4D3-6DA1-BA46-85C7-FF7FC1784AC8}" type="pres">
      <dgm:prSet presAssocID="{ED0F9E7F-2304-48A4-8C47-AAE142473D5F}" presName="composite" presStyleCnt="0"/>
      <dgm:spPr/>
    </dgm:pt>
    <dgm:pt modelId="{0B71FCFC-9B76-DB48-92AA-7EDFAF39BA66}" type="pres">
      <dgm:prSet presAssocID="{ED0F9E7F-2304-48A4-8C47-AAE142473D5F}" presName="parTx" presStyleLbl="alignNode1" presStyleIdx="0" presStyleCnt="5">
        <dgm:presLayoutVars>
          <dgm:chMax val="0"/>
          <dgm:chPref val="0"/>
        </dgm:presLayoutVars>
      </dgm:prSet>
      <dgm:spPr/>
    </dgm:pt>
    <dgm:pt modelId="{478764FC-9735-944B-A388-2ACD38B2E893}" type="pres">
      <dgm:prSet presAssocID="{ED0F9E7F-2304-48A4-8C47-AAE142473D5F}" presName="desTx" presStyleLbl="alignAccFollowNode1" presStyleIdx="0" presStyleCnt="5">
        <dgm:presLayoutVars/>
      </dgm:prSet>
      <dgm:spPr/>
    </dgm:pt>
    <dgm:pt modelId="{CB38801F-9FDF-9E4E-B9CB-F4401E7AC674}" type="pres">
      <dgm:prSet presAssocID="{74987984-313C-4737-860C-6D2D197ED047}" presName="space" presStyleCnt="0"/>
      <dgm:spPr/>
    </dgm:pt>
    <dgm:pt modelId="{6032E6FA-EAD0-CF4C-A371-B04A17B662BE}" type="pres">
      <dgm:prSet presAssocID="{85C71205-D18E-4102-9BDB-E1DA5B748FD8}" presName="composite" presStyleCnt="0"/>
      <dgm:spPr/>
    </dgm:pt>
    <dgm:pt modelId="{43FD0352-A5EB-7F47-9CF3-BDF71BC60A3A}" type="pres">
      <dgm:prSet presAssocID="{85C71205-D18E-4102-9BDB-E1DA5B748FD8}" presName="parTx" presStyleLbl="alignNode1" presStyleIdx="1" presStyleCnt="5">
        <dgm:presLayoutVars>
          <dgm:chMax val="0"/>
          <dgm:chPref val="0"/>
        </dgm:presLayoutVars>
      </dgm:prSet>
      <dgm:spPr/>
    </dgm:pt>
    <dgm:pt modelId="{0D520C53-F3EF-F94F-A011-60D6D5ABE5CB}" type="pres">
      <dgm:prSet presAssocID="{85C71205-D18E-4102-9BDB-E1DA5B748FD8}" presName="desTx" presStyleLbl="alignAccFollowNode1" presStyleIdx="1" presStyleCnt="5">
        <dgm:presLayoutVars/>
      </dgm:prSet>
      <dgm:spPr/>
    </dgm:pt>
    <dgm:pt modelId="{0668F1AB-DF7D-5C4A-AE5C-61721C5DE425}" type="pres">
      <dgm:prSet presAssocID="{61F7E4A9-84DF-4A9A-9A5F-6805794E5C85}" presName="space" presStyleCnt="0"/>
      <dgm:spPr/>
    </dgm:pt>
    <dgm:pt modelId="{F293C1C4-84FF-D540-9F46-C756DD7522C5}" type="pres">
      <dgm:prSet presAssocID="{EABAACDB-777D-4E74-A6CF-FF44D6DD79D2}" presName="composite" presStyleCnt="0"/>
      <dgm:spPr/>
    </dgm:pt>
    <dgm:pt modelId="{7CA508FB-6C17-0D40-BB07-B988211544F8}" type="pres">
      <dgm:prSet presAssocID="{EABAACDB-777D-4E74-A6CF-FF44D6DD79D2}" presName="parTx" presStyleLbl="alignNode1" presStyleIdx="2" presStyleCnt="5">
        <dgm:presLayoutVars>
          <dgm:chMax val="0"/>
          <dgm:chPref val="0"/>
        </dgm:presLayoutVars>
      </dgm:prSet>
      <dgm:spPr/>
    </dgm:pt>
    <dgm:pt modelId="{A5933D95-884A-1449-A9A7-9364D74E8AF1}" type="pres">
      <dgm:prSet presAssocID="{EABAACDB-777D-4E74-A6CF-FF44D6DD79D2}" presName="desTx" presStyleLbl="alignAccFollowNode1" presStyleIdx="2" presStyleCnt="5">
        <dgm:presLayoutVars/>
      </dgm:prSet>
      <dgm:spPr/>
    </dgm:pt>
    <dgm:pt modelId="{F84819BE-F6B8-E24C-92AC-6F11080C685A}" type="pres">
      <dgm:prSet presAssocID="{4DDF25A2-4B0A-46FC-A70C-74813EC2F373}" presName="space" presStyleCnt="0"/>
      <dgm:spPr/>
    </dgm:pt>
    <dgm:pt modelId="{688C6AAC-D5BB-0B4B-8C28-7EF061940E87}" type="pres">
      <dgm:prSet presAssocID="{CD71C4B5-DA72-4C30-82C2-774A7F11F2F0}" presName="composite" presStyleCnt="0"/>
      <dgm:spPr/>
    </dgm:pt>
    <dgm:pt modelId="{14BDB432-F71E-DB41-AAC0-2C9AE58DC9B0}" type="pres">
      <dgm:prSet presAssocID="{CD71C4B5-DA72-4C30-82C2-774A7F11F2F0}" presName="parTx" presStyleLbl="alignNode1" presStyleIdx="3" presStyleCnt="5">
        <dgm:presLayoutVars>
          <dgm:chMax val="0"/>
          <dgm:chPref val="0"/>
        </dgm:presLayoutVars>
      </dgm:prSet>
      <dgm:spPr/>
    </dgm:pt>
    <dgm:pt modelId="{9226E725-DD72-9744-937C-F9DC47D26EA6}" type="pres">
      <dgm:prSet presAssocID="{CD71C4B5-DA72-4C30-82C2-774A7F11F2F0}" presName="desTx" presStyleLbl="alignAccFollowNode1" presStyleIdx="3" presStyleCnt="5">
        <dgm:presLayoutVars/>
      </dgm:prSet>
      <dgm:spPr/>
    </dgm:pt>
    <dgm:pt modelId="{860377EC-6202-7545-BCCD-1D1225FAA295}" type="pres">
      <dgm:prSet presAssocID="{904CFC2C-4173-404F-81BB-EDD9D3E431AC}" presName="space" presStyleCnt="0"/>
      <dgm:spPr/>
    </dgm:pt>
    <dgm:pt modelId="{EA4FD508-BB2F-E240-B4F5-D304B789FE3C}" type="pres">
      <dgm:prSet presAssocID="{EBDCF7BA-5F73-41F6-B83D-721C5E3563FB}" presName="composite" presStyleCnt="0"/>
      <dgm:spPr/>
    </dgm:pt>
    <dgm:pt modelId="{00FEC586-09F0-6741-8DE5-A0DF1F50796D}" type="pres">
      <dgm:prSet presAssocID="{EBDCF7BA-5F73-41F6-B83D-721C5E3563FB}" presName="parTx" presStyleLbl="alignNode1" presStyleIdx="4" presStyleCnt="5">
        <dgm:presLayoutVars>
          <dgm:chMax val="0"/>
          <dgm:chPref val="0"/>
        </dgm:presLayoutVars>
      </dgm:prSet>
      <dgm:spPr/>
    </dgm:pt>
    <dgm:pt modelId="{7E56E384-54AB-2E40-A4BA-328E2D0DCD4E}" type="pres">
      <dgm:prSet presAssocID="{EBDCF7BA-5F73-41F6-B83D-721C5E3563FB}" presName="desTx" presStyleLbl="alignAccFollowNode1" presStyleIdx="4" presStyleCnt="5">
        <dgm:presLayoutVars/>
      </dgm:prSet>
      <dgm:spPr/>
    </dgm:pt>
  </dgm:ptLst>
  <dgm:cxnLst>
    <dgm:cxn modelId="{83C2651D-4BFC-4F5E-8A64-46417B3AC4AF}" srcId="{57E9D099-770F-4A71-B6FF-B3EA0B19B374}" destId="{EABAACDB-777D-4E74-A6CF-FF44D6DD79D2}" srcOrd="2" destOrd="0" parTransId="{4655459B-DD81-4863-A307-F1A811400D7A}" sibTransId="{4DDF25A2-4B0A-46FC-A70C-74813EC2F373}"/>
    <dgm:cxn modelId="{FD430B27-79D5-FC4C-821A-CD3E841F01F4}" type="presOf" srcId="{8031D6A1-A7A8-49DB-862A-6E7CBDC8FE12}" destId="{9226E725-DD72-9744-937C-F9DC47D26EA6}" srcOrd="0" destOrd="0" presId="urn:microsoft.com/office/officeart/2016/7/layout/ChevronBlockProcess"/>
    <dgm:cxn modelId="{FC967528-FBEE-5246-85AC-42748798B21B}" type="presOf" srcId="{26863446-36DB-4DF7-B5A2-DFC4F174FD02}" destId="{478764FC-9735-944B-A388-2ACD38B2E893}" srcOrd="0" destOrd="0" presId="urn:microsoft.com/office/officeart/2016/7/layout/ChevronBlockProcess"/>
    <dgm:cxn modelId="{67EADA30-1BBE-144A-BC84-F2C84DB2A690}" type="presOf" srcId="{ED0F9E7F-2304-48A4-8C47-AAE142473D5F}" destId="{0B71FCFC-9B76-DB48-92AA-7EDFAF39BA66}" srcOrd="0" destOrd="0" presId="urn:microsoft.com/office/officeart/2016/7/layout/ChevronBlockProcess"/>
    <dgm:cxn modelId="{61077433-08A8-4D8D-A159-AD09FA7E474D}" srcId="{57E9D099-770F-4A71-B6FF-B3EA0B19B374}" destId="{85C71205-D18E-4102-9BDB-E1DA5B748FD8}" srcOrd="1" destOrd="0" parTransId="{FC6C0620-ADD2-4EE6-8F20-7CC857455E1C}" sibTransId="{61F7E4A9-84DF-4A9A-9A5F-6805794E5C85}"/>
    <dgm:cxn modelId="{98DAE55B-714E-AD4B-9E98-B9BC380AE096}" type="presOf" srcId="{CD71C4B5-DA72-4C30-82C2-774A7F11F2F0}" destId="{14BDB432-F71E-DB41-AAC0-2C9AE58DC9B0}" srcOrd="0" destOrd="0" presId="urn:microsoft.com/office/officeart/2016/7/layout/ChevronBlockProcess"/>
    <dgm:cxn modelId="{4021B565-E3AF-4144-BC42-841C31636872}" srcId="{57E9D099-770F-4A71-B6FF-B3EA0B19B374}" destId="{EBDCF7BA-5F73-41F6-B83D-721C5E3563FB}" srcOrd="4" destOrd="0" parTransId="{31BC45E5-D035-4EC7-8A4C-3A6095C655F9}" sibTransId="{AD39C37E-18CA-4C12-8A0C-57D81691AD38}"/>
    <dgm:cxn modelId="{0732A277-4347-0C41-96F8-B916CFA1A343}" type="presOf" srcId="{186EFF55-06B5-42DC-9F67-3DB39FB4FF3E}" destId="{0D520C53-F3EF-F94F-A011-60D6D5ABE5CB}" srcOrd="0" destOrd="0" presId="urn:microsoft.com/office/officeart/2016/7/layout/ChevronBlockProcess"/>
    <dgm:cxn modelId="{01D2899D-1DB6-7449-9B95-229D0B056A17}" type="presOf" srcId="{5D7CA6C7-0AFF-4D5C-B830-3331522D1B8F}" destId="{7E56E384-54AB-2E40-A4BA-328E2D0DCD4E}" srcOrd="0" destOrd="0" presId="urn:microsoft.com/office/officeart/2016/7/layout/ChevronBlockProcess"/>
    <dgm:cxn modelId="{788F3FA3-0B73-4A88-8B58-FCCBA4BCEE68}" srcId="{EBDCF7BA-5F73-41F6-B83D-721C5E3563FB}" destId="{5D7CA6C7-0AFF-4D5C-B830-3331522D1B8F}" srcOrd="0" destOrd="0" parTransId="{A662B75C-7B22-47BA-B1AD-89798A180371}" sibTransId="{DC3956C0-F87F-48B5-B09F-D75C29F220F2}"/>
    <dgm:cxn modelId="{5408C8A3-0364-4EC4-A0A9-E92F4B1574F0}" srcId="{85C71205-D18E-4102-9BDB-E1DA5B748FD8}" destId="{186EFF55-06B5-42DC-9F67-3DB39FB4FF3E}" srcOrd="0" destOrd="0" parTransId="{E84A318C-048E-4BE5-98A2-5E8CD15489B2}" sibTransId="{F7894ED9-39EA-4BC6-96FB-FB974CFCE50C}"/>
    <dgm:cxn modelId="{8631C4B8-4D84-4D73-BFC5-DD0874CF3BA7}" srcId="{57E9D099-770F-4A71-B6FF-B3EA0B19B374}" destId="{CD71C4B5-DA72-4C30-82C2-774A7F11F2F0}" srcOrd="3" destOrd="0" parTransId="{08BEAAAA-7A0E-4CBE-A248-E84E21DE0111}" sibTransId="{904CFC2C-4173-404F-81BB-EDD9D3E431AC}"/>
    <dgm:cxn modelId="{183F8BBA-0783-2243-BADF-6BBA0178F51E}" type="presOf" srcId="{EABAACDB-777D-4E74-A6CF-FF44D6DD79D2}" destId="{7CA508FB-6C17-0D40-BB07-B988211544F8}" srcOrd="0" destOrd="0" presId="urn:microsoft.com/office/officeart/2016/7/layout/ChevronBlockProcess"/>
    <dgm:cxn modelId="{32B52EBC-3D6E-F04F-83BE-F024847AE652}" type="presOf" srcId="{94301B13-3FC2-4EDD-803D-3796F9783108}" destId="{A5933D95-884A-1449-A9A7-9364D74E8AF1}" srcOrd="0" destOrd="0" presId="urn:microsoft.com/office/officeart/2016/7/layout/ChevronBlockProcess"/>
    <dgm:cxn modelId="{B1AE72C0-2981-4722-AB16-50AD56898C4D}" srcId="{CD71C4B5-DA72-4C30-82C2-774A7F11F2F0}" destId="{8031D6A1-A7A8-49DB-862A-6E7CBDC8FE12}" srcOrd="0" destOrd="0" parTransId="{0F92DD9A-D68F-4FD7-B566-5DC42E471638}" sibTransId="{69A79B09-B8EF-46C6-8488-5478722806A1}"/>
    <dgm:cxn modelId="{98D46AC2-FB94-421C-A888-6EAE3D596712}" srcId="{57E9D099-770F-4A71-B6FF-B3EA0B19B374}" destId="{ED0F9E7F-2304-48A4-8C47-AAE142473D5F}" srcOrd="0" destOrd="0" parTransId="{F52B5BCA-AB8B-4F14-A150-88B5E0FD0A44}" sibTransId="{74987984-313C-4737-860C-6D2D197ED047}"/>
    <dgm:cxn modelId="{BA7B1EC5-9D78-48D5-98C1-1070443EE11E}" srcId="{ED0F9E7F-2304-48A4-8C47-AAE142473D5F}" destId="{26863446-36DB-4DF7-B5A2-DFC4F174FD02}" srcOrd="0" destOrd="0" parTransId="{4EAD844E-651E-4CA5-AD3F-D41C8E971CCD}" sibTransId="{170B847B-4009-41E1-9104-2A68F1A8D691}"/>
    <dgm:cxn modelId="{9F0A74DC-02CD-4C58-8394-43A11D7898E0}" srcId="{EABAACDB-777D-4E74-A6CF-FF44D6DD79D2}" destId="{94301B13-3FC2-4EDD-803D-3796F9783108}" srcOrd="0" destOrd="0" parTransId="{3A2E08A1-2EC0-4D80-975C-964630BC7BEC}" sibTransId="{8EEC0C89-AF9B-4C79-88BC-75CBB632EC65}"/>
    <dgm:cxn modelId="{A568D4F1-96AE-B14B-B79F-DFFA123A48A8}" type="presOf" srcId="{EBDCF7BA-5F73-41F6-B83D-721C5E3563FB}" destId="{00FEC586-09F0-6741-8DE5-A0DF1F50796D}" srcOrd="0" destOrd="0" presId="urn:microsoft.com/office/officeart/2016/7/layout/ChevronBlockProcess"/>
    <dgm:cxn modelId="{6DC53BF5-4001-704E-8D79-43C475F85BDB}" type="presOf" srcId="{57E9D099-770F-4A71-B6FF-B3EA0B19B374}" destId="{DBD5FC51-35FF-0E4B-BC79-4F2C46639FED}" srcOrd="0" destOrd="0" presId="urn:microsoft.com/office/officeart/2016/7/layout/ChevronBlockProcess"/>
    <dgm:cxn modelId="{5C7CC2F6-920D-1743-B920-7D2DF58B3983}" type="presOf" srcId="{85C71205-D18E-4102-9BDB-E1DA5B748FD8}" destId="{43FD0352-A5EB-7F47-9CF3-BDF71BC60A3A}" srcOrd="0" destOrd="0" presId="urn:microsoft.com/office/officeart/2016/7/layout/ChevronBlockProcess"/>
    <dgm:cxn modelId="{55F8E09A-15B5-BA4D-8E75-07BBA1AEB255}" type="presParOf" srcId="{DBD5FC51-35FF-0E4B-BC79-4F2C46639FED}" destId="{8040C4D3-6DA1-BA46-85C7-FF7FC1784AC8}" srcOrd="0" destOrd="0" presId="urn:microsoft.com/office/officeart/2016/7/layout/ChevronBlockProcess"/>
    <dgm:cxn modelId="{A55619E7-073E-E145-8209-A452E25A6F09}" type="presParOf" srcId="{8040C4D3-6DA1-BA46-85C7-FF7FC1784AC8}" destId="{0B71FCFC-9B76-DB48-92AA-7EDFAF39BA66}" srcOrd="0" destOrd="0" presId="urn:microsoft.com/office/officeart/2016/7/layout/ChevronBlockProcess"/>
    <dgm:cxn modelId="{25EA6F77-0594-EE4C-B882-145510469CE2}" type="presParOf" srcId="{8040C4D3-6DA1-BA46-85C7-FF7FC1784AC8}" destId="{478764FC-9735-944B-A388-2ACD38B2E893}" srcOrd="1" destOrd="0" presId="urn:microsoft.com/office/officeart/2016/7/layout/ChevronBlockProcess"/>
    <dgm:cxn modelId="{0D05F6E6-241B-6E4C-94F4-FB5DAACB1F24}" type="presParOf" srcId="{DBD5FC51-35FF-0E4B-BC79-4F2C46639FED}" destId="{CB38801F-9FDF-9E4E-B9CB-F4401E7AC674}" srcOrd="1" destOrd="0" presId="urn:microsoft.com/office/officeart/2016/7/layout/ChevronBlockProcess"/>
    <dgm:cxn modelId="{BCF4125B-5AF2-6942-8956-8F6F7AA36E95}" type="presParOf" srcId="{DBD5FC51-35FF-0E4B-BC79-4F2C46639FED}" destId="{6032E6FA-EAD0-CF4C-A371-B04A17B662BE}" srcOrd="2" destOrd="0" presId="urn:microsoft.com/office/officeart/2016/7/layout/ChevronBlockProcess"/>
    <dgm:cxn modelId="{9395A092-A2B9-4C4C-95C2-B974FBF231DE}" type="presParOf" srcId="{6032E6FA-EAD0-CF4C-A371-B04A17B662BE}" destId="{43FD0352-A5EB-7F47-9CF3-BDF71BC60A3A}" srcOrd="0" destOrd="0" presId="urn:microsoft.com/office/officeart/2016/7/layout/ChevronBlockProcess"/>
    <dgm:cxn modelId="{8C5CBD5F-F367-504D-986A-B11850392860}" type="presParOf" srcId="{6032E6FA-EAD0-CF4C-A371-B04A17B662BE}" destId="{0D520C53-F3EF-F94F-A011-60D6D5ABE5CB}" srcOrd="1" destOrd="0" presId="urn:microsoft.com/office/officeart/2016/7/layout/ChevronBlockProcess"/>
    <dgm:cxn modelId="{E6FD539B-7853-FF4E-9EFD-BE2476A084D5}" type="presParOf" srcId="{DBD5FC51-35FF-0E4B-BC79-4F2C46639FED}" destId="{0668F1AB-DF7D-5C4A-AE5C-61721C5DE425}" srcOrd="3" destOrd="0" presId="urn:microsoft.com/office/officeart/2016/7/layout/ChevronBlockProcess"/>
    <dgm:cxn modelId="{80780462-27DB-144B-9C28-7DFA6BFEE47D}" type="presParOf" srcId="{DBD5FC51-35FF-0E4B-BC79-4F2C46639FED}" destId="{F293C1C4-84FF-D540-9F46-C756DD7522C5}" srcOrd="4" destOrd="0" presId="urn:microsoft.com/office/officeart/2016/7/layout/ChevronBlockProcess"/>
    <dgm:cxn modelId="{28101B5E-9687-3041-8467-F1A4FDB3E34A}" type="presParOf" srcId="{F293C1C4-84FF-D540-9F46-C756DD7522C5}" destId="{7CA508FB-6C17-0D40-BB07-B988211544F8}" srcOrd="0" destOrd="0" presId="urn:microsoft.com/office/officeart/2016/7/layout/ChevronBlockProcess"/>
    <dgm:cxn modelId="{E3D721A6-FDB6-4143-9B1D-974AC4FEAC53}" type="presParOf" srcId="{F293C1C4-84FF-D540-9F46-C756DD7522C5}" destId="{A5933D95-884A-1449-A9A7-9364D74E8AF1}" srcOrd="1" destOrd="0" presId="urn:microsoft.com/office/officeart/2016/7/layout/ChevronBlockProcess"/>
    <dgm:cxn modelId="{E3E0E5A6-9312-2748-8735-DBCED83333A2}" type="presParOf" srcId="{DBD5FC51-35FF-0E4B-BC79-4F2C46639FED}" destId="{F84819BE-F6B8-E24C-92AC-6F11080C685A}" srcOrd="5" destOrd="0" presId="urn:microsoft.com/office/officeart/2016/7/layout/ChevronBlockProcess"/>
    <dgm:cxn modelId="{32376498-7EAA-7B45-987F-C8167B57CADC}" type="presParOf" srcId="{DBD5FC51-35FF-0E4B-BC79-4F2C46639FED}" destId="{688C6AAC-D5BB-0B4B-8C28-7EF061940E87}" srcOrd="6" destOrd="0" presId="urn:microsoft.com/office/officeart/2016/7/layout/ChevronBlockProcess"/>
    <dgm:cxn modelId="{D379B8CA-C23C-5947-BE53-B3659BECE3A5}" type="presParOf" srcId="{688C6AAC-D5BB-0B4B-8C28-7EF061940E87}" destId="{14BDB432-F71E-DB41-AAC0-2C9AE58DC9B0}" srcOrd="0" destOrd="0" presId="urn:microsoft.com/office/officeart/2016/7/layout/ChevronBlockProcess"/>
    <dgm:cxn modelId="{9387EF2E-A799-4B4B-8C45-37BB195B976B}" type="presParOf" srcId="{688C6AAC-D5BB-0B4B-8C28-7EF061940E87}" destId="{9226E725-DD72-9744-937C-F9DC47D26EA6}" srcOrd="1" destOrd="0" presId="urn:microsoft.com/office/officeart/2016/7/layout/ChevronBlockProcess"/>
    <dgm:cxn modelId="{3BBD11AE-FDF7-844D-85F5-3F5F67BEFFB4}" type="presParOf" srcId="{DBD5FC51-35FF-0E4B-BC79-4F2C46639FED}" destId="{860377EC-6202-7545-BCCD-1D1225FAA295}" srcOrd="7" destOrd="0" presId="urn:microsoft.com/office/officeart/2016/7/layout/ChevronBlockProcess"/>
    <dgm:cxn modelId="{D3980422-607E-C148-95C4-2303AD15B64C}" type="presParOf" srcId="{DBD5FC51-35FF-0E4B-BC79-4F2C46639FED}" destId="{EA4FD508-BB2F-E240-B4F5-D304B789FE3C}" srcOrd="8" destOrd="0" presId="urn:microsoft.com/office/officeart/2016/7/layout/ChevronBlockProcess"/>
    <dgm:cxn modelId="{A4A09756-86BD-AC41-952A-B79EAF212582}" type="presParOf" srcId="{EA4FD508-BB2F-E240-B4F5-D304B789FE3C}" destId="{00FEC586-09F0-6741-8DE5-A0DF1F50796D}" srcOrd="0" destOrd="0" presId="urn:microsoft.com/office/officeart/2016/7/layout/ChevronBlockProcess"/>
    <dgm:cxn modelId="{0BB913D9-9348-7644-A91C-766A560B9006}" type="presParOf" srcId="{EA4FD508-BB2F-E240-B4F5-D304B789FE3C}" destId="{7E56E384-54AB-2E40-A4BA-328E2D0DCD4E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92AF4F2-7259-4DE2-8C88-A1E457F1567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EA589B0-E782-4024-911E-E6B17CAFD74E}">
      <dgm:prSet/>
      <dgm:spPr/>
      <dgm:t>
        <a:bodyPr/>
        <a:lstStyle/>
        <a:p>
          <a:r>
            <a:rPr lang="en-US" b="1"/>
            <a:t>Life-threatening condition</a:t>
          </a:r>
          <a:endParaRPr lang="en-US"/>
        </a:p>
      </dgm:t>
    </dgm:pt>
    <dgm:pt modelId="{DD783CEC-1FA5-4E60-8342-C6B7894123BD}" type="parTrans" cxnId="{8DB556AE-C1D4-49DB-AF12-3268E276CA13}">
      <dgm:prSet/>
      <dgm:spPr/>
      <dgm:t>
        <a:bodyPr/>
        <a:lstStyle/>
        <a:p>
          <a:endParaRPr lang="en-US"/>
        </a:p>
      </dgm:t>
    </dgm:pt>
    <dgm:pt modelId="{B81E0F57-BAB7-4FB2-A3AA-4D19665B2232}" type="sibTrans" cxnId="{8DB556AE-C1D4-49DB-AF12-3268E276CA13}">
      <dgm:prSet/>
      <dgm:spPr/>
      <dgm:t>
        <a:bodyPr/>
        <a:lstStyle/>
        <a:p>
          <a:endParaRPr lang="en-US"/>
        </a:p>
      </dgm:t>
    </dgm:pt>
    <dgm:pt modelId="{114574E3-5E54-45BA-8177-C622F699DA3E}">
      <dgm:prSet/>
      <dgm:spPr/>
      <dgm:t>
        <a:bodyPr/>
        <a:lstStyle/>
        <a:p>
          <a:r>
            <a:rPr lang="en-US" b="1"/>
            <a:t>Two types: </a:t>
          </a:r>
          <a:endParaRPr lang="en-US"/>
        </a:p>
      </dgm:t>
    </dgm:pt>
    <dgm:pt modelId="{05A6E86B-7E4B-44E4-8743-4D8D6585D25C}" type="parTrans" cxnId="{2EA8EE97-08FE-41CF-85C7-E881034E86E7}">
      <dgm:prSet/>
      <dgm:spPr/>
      <dgm:t>
        <a:bodyPr/>
        <a:lstStyle/>
        <a:p>
          <a:endParaRPr lang="en-US"/>
        </a:p>
      </dgm:t>
    </dgm:pt>
    <dgm:pt modelId="{CA688846-8954-4638-9E05-0365355B58EC}" type="sibTrans" cxnId="{2EA8EE97-08FE-41CF-85C7-E881034E86E7}">
      <dgm:prSet/>
      <dgm:spPr/>
      <dgm:t>
        <a:bodyPr/>
        <a:lstStyle/>
        <a:p>
          <a:endParaRPr lang="en-US"/>
        </a:p>
      </dgm:t>
    </dgm:pt>
    <dgm:pt modelId="{69EF70D6-55FE-47CE-89DE-BC87C19EC342}">
      <dgm:prSet/>
      <dgm:spPr/>
      <dgm:t>
        <a:bodyPr/>
        <a:lstStyle/>
        <a:p>
          <a:r>
            <a:rPr lang="en-US" b="1"/>
            <a:t>Classic: due to environmental changes</a:t>
          </a:r>
          <a:endParaRPr lang="en-US"/>
        </a:p>
      </dgm:t>
    </dgm:pt>
    <dgm:pt modelId="{3F76137F-3C5A-4A7C-980C-63BB1FA64E31}" type="parTrans" cxnId="{E92EF908-74EF-4603-86E7-2D70D9D4665E}">
      <dgm:prSet/>
      <dgm:spPr/>
      <dgm:t>
        <a:bodyPr/>
        <a:lstStyle/>
        <a:p>
          <a:endParaRPr lang="en-US"/>
        </a:p>
      </dgm:t>
    </dgm:pt>
    <dgm:pt modelId="{F2D5262D-EE8D-44BF-B30F-DEB3E64D15AD}" type="sibTrans" cxnId="{E92EF908-74EF-4603-86E7-2D70D9D4665E}">
      <dgm:prSet/>
      <dgm:spPr/>
      <dgm:t>
        <a:bodyPr/>
        <a:lstStyle/>
        <a:p>
          <a:endParaRPr lang="en-US"/>
        </a:p>
      </dgm:t>
    </dgm:pt>
    <dgm:pt modelId="{7B400A1B-389F-4BB5-B941-D79CC3C7CF41}">
      <dgm:prSet/>
      <dgm:spPr/>
      <dgm:t>
        <a:bodyPr/>
        <a:lstStyle/>
        <a:p>
          <a:r>
            <a:rPr lang="en-US" b="1"/>
            <a:t>Exertional: due to excess heat loss through exercise exceeding body’s ability to cool off</a:t>
          </a:r>
          <a:endParaRPr lang="en-US"/>
        </a:p>
      </dgm:t>
    </dgm:pt>
    <dgm:pt modelId="{FCB51CD9-5EA6-47AD-A79D-6854E2998DC6}" type="parTrans" cxnId="{02E163A7-3B48-4785-97A4-82C0685FB563}">
      <dgm:prSet/>
      <dgm:spPr/>
      <dgm:t>
        <a:bodyPr/>
        <a:lstStyle/>
        <a:p>
          <a:endParaRPr lang="en-US"/>
        </a:p>
      </dgm:t>
    </dgm:pt>
    <dgm:pt modelId="{24249B6C-6988-4CEB-AD35-94A833C37DDB}" type="sibTrans" cxnId="{02E163A7-3B48-4785-97A4-82C0685FB563}">
      <dgm:prSet/>
      <dgm:spPr/>
      <dgm:t>
        <a:bodyPr/>
        <a:lstStyle/>
        <a:p>
          <a:endParaRPr lang="en-US"/>
        </a:p>
      </dgm:t>
    </dgm:pt>
    <dgm:pt modelId="{D0757F9E-4282-0D40-9112-3781A67A2531}" type="pres">
      <dgm:prSet presAssocID="{D92AF4F2-7259-4DE2-8C88-A1E457F15678}" presName="linear" presStyleCnt="0">
        <dgm:presLayoutVars>
          <dgm:dir/>
          <dgm:animLvl val="lvl"/>
          <dgm:resizeHandles val="exact"/>
        </dgm:presLayoutVars>
      </dgm:prSet>
      <dgm:spPr/>
    </dgm:pt>
    <dgm:pt modelId="{3D6BA0D9-AFA4-2547-AD0D-146F0BE0DE3C}" type="pres">
      <dgm:prSet presAssocID="{CEA589B0-E782-4024-911E-E6B17CAFD74E}" presName="parentLin" presStyleCnt="0"/>
      <dgm:spPr/>
    </dgm:pt>
    <dgm:pt modelId="{810C7A41-38D8-BC4F-BC2E-910EC11468CC}" type="pres">
      <dgm:prSet presAssocID="{CEA589B0-E782-4024-911E-E6B17CAFD74E}" presName="parentLeftMargin" presStyleLbl="node1" presStyleIdx="0" presStyleCnt="2"/>
      <dgm:spPr/>
    </dgm:pt>
    <dgm:pt modelId="{6B186883-E810-524D-B39B-EEF84A17125B}" type="pres">
      <dgm:prSet presAssocID="{CEA589B0-E782-4024-911E-E6B17CAFD74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A5969C3-91CF-0046-8FDD-0A7B31D5660C}" type="pres">
      <dgm:prSet presAssocID="{CEA589B0-E782-4024-911E-E6B17CAFD74E}" presName="negativeSpace" presStyleCnt="0"/>
      <dgm:spPr/>
    </dgm:pt>
    <dgm:pt modelId="{C0527BEF-AAF2-C441-895B-A2E27432600B}" type="pres">
      <dgm:prSet presAssocID="{CEA589B0-E782-4024-911E-E6B17CAFD74E}" presName="childText" presStyleLbl="conFgAcc1" presStyleIdx="0" presStyleCnt="2">
        <dgm:presLayoutVars>
          <dgm:bulletEnabled val="1"/>
        </dgm:presLayoutVars>
      </dgm:prSet>
      <dgm:spPr/>
    </dgm:pt>
    <dgm:pt modelId="{CB056715-AFA8-FE47-B9C8-F07677530C9C}" type="pres">
      <dgm:prSet presAssocID="{B81E0F57-BAB7-4FB2-A3AA-4D19665B2232}" presName="spaceBetweenRectangles" presStyleCnt="0"/>
      <dgm:spPr/>
    </dgm:pt>
    <dgm:pt modelId="{BAD5ABD1-F816-9B44-8749-02FED06CE72A}" type="pres">
      <dgm:prSet presAssocID="{114574E3-5E54-45BA-8177-C622F699DA3E}" presName="parentLin" presStyleCnt="0"/>
      <dgm:spPr/>
    </dgm:pt>
    <dgm:pt modelId="{5839A7AF-F92E-1C45-859A-7D1813511727}" type="pres">
      <dgm:prSet presAssocID="{114574E3-5E54-45BA-8177-C622F699DA3E}" presName="parentLeftMargin" presStyleLbl="node1" presStyleIdx="0" presStyleCnt="2"/>
      <dgm:spPr/>
    </dgm:pt>
    <dgm:pt modelId="{B427EC36-18E3-BB44-AC81-E9556AC7499C}" type="pres">
      <dgm:prSet presAssocID="{114574E3-5E54-45BA-8177-C622F699DA3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98DAEC7-9DBF-9542-A79C-C6E61019ABF8}" type="pres">
      <dgm:prSet presAssocID="{114574E3-5E54-45BA-8177-C622F699DA3E}" presName="negativeSpace" presStyleCnt="0"/>
      <dgm:spPr/>
    </dgm:pt>
    <dgm:pt modelId="{A186C239-11BF-C740-9DA7-F22ED0EE76CE}" type="pres">
      <dgm:prSet presAssocID="{114574E3-5E54-45BA-8177-C622F699DA3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92EF908-74EF-4603-86E7-2D70D9D4665E}" srcId="{114574E3-5E54-45BA-8177-C622F699DA3E}" destId="{69EF70D6-55FE-47CE-89DE-BC87C19EC342}" srcOrd="0" destOrd="0" parTransId="{3F76137F-3C5A-4A7C-980C-63BB1FA64E31}" sibTransId="{F2D5262D-EE8D-44BF-B30F-DEB3E64D15AD}"/>
    <dgm:cxn modelId="{AA518247-2E41-BE49-9735-C95F7E1E01CA}" type="presOf" srcId="{114574E3-5E54-45BA-8177-C622F699DA3E}" destId="{B427EC36-18E3-BB44-AC81-E9556AC7499C}" srcOrd="1" destOrd="0" presId="urn:microsoft.com/office/officeart/2005/8/layout/list1"/>
    <dgm:cxn modelId="{71F4D067-0961-5F40-96C0-470D6E712C13}" type="presOf" srcId="{7B400A1B-389F-4BB5-B941-D79CC3C7CF41}" destId="{A186C239-11BF-C740-9DA7-F22ED0EE76CE}" srcOrd="0" destOrd="1" presId="urn:microsoft.com/office/officeart/2005/8/layout/list1"/>
    <dgm:cxn modelId="{44087F8B-AE7D-A649-97FA-DF0CD3BAB9A9}" type="presOf" srcId="{D92AF4F2-7259-4DE2-8C88-A1E457F15678}" destId="{D0757F9E-4282-0D40-9112-3781A67A2531}" srcOrd="0" destOrd="0" presId="urn:microsoft.com/office/officeart/2005/8/layout/list1"/>
    <dgm:cxn modelId="{2EA8EE97-08FE-41CF-85C7-E881034E86E7}" srcId="{D92AF4F2-7259-4DE2-8C88-A1E457F15678}" destId="{114574E3-5E54-45BA-8177-C622F699DA3E}" srcOrd="1" destOrd="0" parTransId="{05A6E86B-7E4B-44E4-8743-4D8D6585D25C}" sibTransId="{CA688846-8954-4638-9E05-0365355B58EC}"/>
    <dgm:cxn modelId="{02E163A7-3B48-4785-97A4-82C0685FB563}" srcId="{114574E3-5E54-45BA-8177-C622F699DA3E}" destId="{7B400A1B-389F-4BB5-B941-D79CC3C7CF41}" srcOrd="1" destOrd="0" parTransId="{FCB51CD9-5EA6-47AD-A79D-6854E2998DC6}" sibTransId="{24249B6C-6988-4CEB-AD35-94A833C37DDB}"/>
    <dgm:cxn modelId="{8DB556AE-C1D4-49DB-AF12-3268E276CA13}" srcId="{D92AF4F2-7259-4DE2-8C88-A1E457F15678}" destId="{CEA589B0-E782-4024-911E-E6B17CAFD74E}" srcOrd="0" destOrd="0" parTransId="{DD783CEC-1FA5-4E60-8342-C6B7894123BD}" sibTransId="{B81E0F57-BAB7-4FB2-A3AA-4D19665B2232}"/>
    <dgm:cxn modelId="{5CEC08B5-C1A7-424D-B9A0-B2CC06424FCC}" type="presOf" srcId="{114574E3-5E54-45BA-8177-C622F699DA3E}" destId="{5839A7AF-F92E-1C45-859A-7D1813511727}" srcOrd="0" destOrd="0" presId="urn:microsoft.com/office/officeart/2005/8/layout/list1"/>
    <dgm:cxn modelId="{F91189DA-FD10-5745-94DE-F5CD27000BD0}" type="presOf" srcId="{69EF70D6-55FE-47CE-89DE-BC87C19EC342}" destId="{A186C239-11BF-C740-9DA7-F22ED0EE76CE}" srcOrd="0" destOrd="0" presId="urn:microsoft.com/office/officeart/2005/8/layout/list1"/>
    <dgm:cxn modelId="{6E63A3DE-7F4D-7740-B122-2335A3ED6DDC}" type="presOf" srcId="{CEA589B0-E782-4024-911E-E6B17CAFD74E}" destId="{6B186883-E810-524D-B39B-EEF84A17125B}" srcOrd="1" destOrd="0" presId="urn:microsoft.com/office/officeart/2005/8/layout/list1"/>
    <dgm:cxn modelId="{BBA38CF6-E0AB-C547-A767-8352AE5F3C84}" type="presOf" srcId="{CEA589B0-E782-4024-911E-E6B17CAFD74E}" destId="{810C7A41-38D8-BC4F-BC2E-910EC11468CC}" srcOrd="0" destOrd="0" presId="urn:microsoft.com/office/officeart/2005/8/layout/list1"/>
    <dgm:cxn modelId="{4DB75585-14B9-AB44-B5BE-B0B6B4516BFC}" type="presParOf" srcId="{D0757F9E-4282-0D40-9112-3781A67A2531}" destId="{3D6BA0D9-AFA4-2547-AD0D-146F0BE0DE3C}" srcOrd="0" destOrd="0" presId="urn:microsoft.com/office/officeart/2005/8/layout/list1"/>
    <dgm:cxn modelId="{8B2B5DAA-1643-264F-8A0B-4E03DDC186BD}" type="presParOf" srcId="{3D6BA0D9-AFA4-2547-AD0D-146F0BE0DE3C}" destId="{810C7A41-38D8-BC4F-BC2E-910EC11468CC}" srcOrd="0" destOrd="0" presId="urn:microsoft.com/office/officeart/2005/8/layout/list1"/>
    <dgm:cxn modelId="{B2237B83-F6AF-3D41-BC06-D988B232D6F2}" type="presParOf" srcId="{3D6BA0D9-AFA4-2547-AD0D-146F0BE0DE3C}" destId="{6B186883-E810-524D-B39B-EEF84A17125B}" srcOrd="1" destOrd="0" presId="urn:microsoft.com/office/officeart/2005/8/layout/list1"/>
    <dgm:cxn modelId="{C82DA981-936C-924C-BE6E-0D0E4C0F6C48}" type="presParOf" srcId="{D0757F9E-4282-0D40-9112-3781A67A2531}" destId="{2A5969C3-91CF-0046-8FDD-0A7B31D5660C}" srcOrd="1" destOrd="0" presId="urn:microsoft.com/office/officeart/2005/8/layout/list1"/>
    <dgm:cxn modelId="{861DFB15-2444-1F4C-B622-1C35243434FF}" type="presParOf" srcId="{D0757F9E-4282-0D40-9112-3781A67A2531}" destId="{C0527BEF-AAF2-C441-895B-A2E27432600B}" srcOrd="2" destOrd="0" presId="urn:microsoft.com/office/officeart/2005/8/layout/list1"/>
    <dgm:cxn modelId="{B6755678-4C6F-6C48-AEBF-CD823E550AC0}" type="presParOf" srcId="{D0757F9E-4282-0D40-9112-3781A67A2531}" destId="{CB056715-AFA8-FE47-B9C8-F07677530C9C}" srcOrd="3" destOrd="0" presId="urn:microsoft.com/office/officeart/2005/8/layout/list1"/>
    <dgm:cxn modelId="{2FA7F8FC-96F6-A44C-8DC6-57BD94891DA2}" type="presParOf" srcId="{D0757F9E-4282-0D40-9112-3781A67A2531}" destId="{BAD5ABD1-F816-9B44-8749-02FED06CE72A}" srcOrd="4" destOrd="0" presId="urn:microsoft.com/office/officeart/2005/8/layout/list1"/>
    <dgm:cxn modelId="{591A483C-5252-2C46-BAC8-E0C06B7FE43B}" type="presParOf" srcId="{BAD5ABD1-F816-9B44-8749-02FED06CE72A}" destId="{5839A7AF-F92E-1C45-859A-7D1813511727}" srcOrd="0" destOrd="0" presId="urn:microsoft.com/office/officeart/2005/8/layout/list1"/>
    <dgm:cxn modelId="{218B2400-B0D8-674E-957F-EF2B952D24A7}" type="presParOf" srcId="{BAD5ABD1-F816-9B44-8749-02FED06CE72A}" destId="{B427EC36-18E3-BB44-AC81-E9556AC7499C}" srcOrd="1" destOrd="0" presId="urn:microsoft.com/office/officeart/2005/8/layout/list1"/>
    <dgm:cxn modelId="{32464E11-F6E9-584C-AC76-BD50E0F9ABF5}" type="presParOf" srcId="{D0757F9E-4282-0D40-9112-3781A67A2531}" destId="{098DAEC7-9DBF-9542-A79C-C6E61019ABF8}" srcOrd="5" destOrd="0" presId="urn:microsoft.com/office/officeart/2005/8/layout/list1"/>
    <dgm:cxn modelId="{51FDC810-8488-3E4D-8B61-425268FBCF08}" type="presParOf" srcId="{D0757F9E-4282-0D40-9112-3781A67A2531}" destId="{A186C239-11BF-C740-9DA7-F22ED0EE76C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C2B8C-FEAA-4703-9228-13E238121444}">
      <dsp:nvSpPr>
        <dsp:cNvPr id="0" name=""/>
        <dsp:cNvSpPr/>
      </dsp:nvSpPr>
      <dsp:spPr>
        <a:xfrm>
          <a:off x="548934" y="288"/>
          <a:ext cx="1001496" cy="10014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99CCCE-9648-4B85-AF97-DCF2356402A0}">
      <dsp:nvSpPr>
        <dsp:cNvPr id="0" name=""/>
        <dsp:cNvSpPr/>
      </dsp:nvSpPr>
      <dsp:spPr>
        <a:xfrm>
          <a:off x="762368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F00DD-B322-49DF-BD54-D16CCD204081}">
      <dsp:nvSpPr>
        <dsp:cNvPr id="0" name=""/>
        <dsp:cNvSpPr/>
      </dsp:nvSpPr>
      <dsp:spPr>
        <a:xfrm>
          <a:off x="228784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kern="1200"/>
            <a:t>Climate</a:t>
          </a:r>
          <a:endParaRPr lang="en-US" sz="1500" kern="1200"/>
        </a:p>
      </dsp:txBody>
      <dsp:txXfrm>
        <a:off x="228784" y="1313725"/>
        <a:ext cx="1641796" cy="656718"/>
      </dsp:txXfrm>
    </dsp:sp>
    <dsp:sp modelId="{3986A76E-E94B-49D5-98BE-6059A0E475FC}">
      <dsp:nvSpPr>
        <dsp:cNvPr id="0" name=""/>
        <dsp:cNvSpPr/>
      </dsp:nvSpPr>
      <dsp:spPr>
        <a:xfrm>
          <a:off x="2478046" y="288"/>
          <a:ext cx="1001496" cy="10014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25959-58F7-411A-A10D-42B9ABDBD8F0}">
      <dsp:nvSpPr>
        <dsp:cNvPr id="0" name=""/>
        <dsp:cNvSpPr/>
      </dsp:nvSpPr>
      <dsp:spPr>
        <a:xfrm>
          <a:off x="2691479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30DAB-1A36-45E5-9531-8F9FFD585741}">
      <dsp:nvSpPr>
        <dsp:cNvPr id="0" name=""/>
        <dsp:cNvSpPr/>
      </dsp:nvSpPr>
      <dsp:spPr>
        <a:xfrm>
          <a:off x="2157895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kern="1200"/>
            <a:t>Exercise and activity</a:t>
          </a:r>
          <a:endParaRPr lang="en-US" sz="1500" kern="1200"/>
        </a:p>
      </dsp:txBody>
      <dsp:txXfrm>
        <a:off x="2157895" y="1313725"/>
        <a:ext cx="1641796" cy="656718"/>
      </dsp:txXfrm>
    </dsp:sp>
    <dsp:sp modelId="{E97C285A-B73D-4E2A-9727-61CDCB6D3759}">
      <dsp:nvSpPr>
        <dsp:cNvPr id="0" name=""/>
        <dsp:cNvSpPr/>
      </dsp:nvSpPr>
      <dsp:spPr>
        <a:xfrm>
          <a:off x="4407157" y="288"/>
          <a:ext cx="1001496" cy="10014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EF964-1855-4034-B9D6-7FB8772203F0}">
      <dsp:nvSpPr>
        <dsp:cNvPr id="0" name=""/>
        <dsp:cNvSpPr/>
      </dsp:nvSpPr>
      <dsp:spPr>
        <a:xfrm>
          <a:off x="4620591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8797C-394B-4FC1-A64C-FA1E846067A2}">
      <dsp:nvSpPr>
        <dsp:cNvPr id="0" name=""/>
        <dsp:cNvSpPr/>
      </dsp:nvSpPr>
      <dsp:spPr>
        <a:xfrm>
          <a:off x="4087007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kern="1200"/>
            <a:t>Age</a:t>
          </a:r>
          <a:endParaRPr lang="en-US" sz="1500" kern="1200"/>
        </a:p>
      </dsp:txBody>
      <dsp:txXfrm>
        <a:off x="4087007" y="1313725"/>
        <a:ext cx="1641796" cy="656718"/>
      </dsp:txXfrm>
    </dsp:sp>
    <dsp:sp modelId="{06AC5F7C-CFAF-4DCE-83B4-82DB337C8B2C}">
      <dsp:nvSpPr>
        <dsp:cNvPr id="0" name=""/>
        <dsp:cNvSpPr/>
      </dsp:nvSpPr>
      <dsp:spPr>
        <a:xfrm>
          <a:off x="6336268" y="288"/>
          <a:ext cx="1001496" cy="10014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3CF7D-8213-4FD1-932C-659C67F5A7DF}">
      <dsp:nvSpPr>
        <dsp:cNvPr id="0" name=""/>
        <dsp:cNvSpPr/>
      </dsp:nvSpPr>
      <dsp:spPr>
        <a:xfrm>
          <a:off x="6549702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8D84A-D433-4ED3-B1D7-077FDB7E8D61}">
      <dsp:nvSpPr>
        <dsp:cNvPr id="0" name=""/>
        <dsp:cNvSpPr/>
      </dsp:nvSpPr>
      <dsp:spPr>
        <a:xfrm>
          <a:off x="6016118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kern="1200"/>
            <a:t>Pre-existing illness or conditions</a:t>
          </a:r>
          <a:endParaRPr lang="en-US" sz="1500" kern="1200"/>
        </a:p>
      </dsp:txBody>
      <dsp:txXfrm>
        <a:off x="6016118" y="1313725"/>
        <a:ext cx="1641796" cy="656718"/>
      </dsp:txXfrm>
    </dsp:sp>
    <dsp:sp modelId="{538EFF8B-1EBA-4DA6-92CB-63BEB52D6750}">
      <dsp:nvSpPr>
        <dsp:cNvPr id="0" name=""/>
        <dsp:cNvSpPr/>
      </dsp:nvSpPr>
      <dsp:spPr>
        <a:xfrm>
          <a:off x="2478046" y="2380893"/>
          <a:ext cx="1001496" cy="100149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7FA94-4F27-4E1A-9690-9520AA94137D}">
      <dsp:nvSpPr>
        <dsp:cNvPr id="0" name=""/>
        <dsp:cNvSpPr/>
      </dsp:nvSpPr>
      <dsp:spPr>
        <a:xfrm>
          <a:off x="2691479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56CC3-B16F-4AE1-B8A8-E1CC487D6118}">
      <dsp:nvSpPr>
        <dsp:cNvPr id="0" name=""/>
        <dsp:cNvSpPr/>
      </dsp:nvSpPr>
      <dsp:spPr>
        <a:xfrm>
          <a:off x="2157895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kern="1200"/>
            <a:t>Drugs and/or medications</a:t>
          </a:r>
          <a:endParaRPr lang="en-US" sz="1500" kern="1200"/>
        </a:p>
      </dsp:txBody>
      <dsp:txXfrm>
        <a:off x="2157895" y="3694331"/>
        <a:ext cx="1641796" cy="656718"/>
      </dsp:txXfrm>
    </dsp:sp>
    <dsp:sp modelId="{74FCAE55-ADD0-47CB-BE6E-09079FAE7C18}">
      <dsp:nvSpPr>
        <dsp:cNvPr id="0" name=""/>
        <dsp:cNvSpPr/>
      </dsp:nvSpPr>
      <dsp:spPr>
        <a:xfrm>
          <a:off x="4407157" y="2380893"/>
          <a:ext cx="1001496" cy="10014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B1606-E280-44FC-9FDC-8D358168DD46}">
      <dsp:nvSpPr>
        <dsp:cNvPr id="0" name=""/>
        <dsp:cNvSpPr/>
      </dsp:nvSpPr>
      <dsp:spPr>
        <a:xfrm>
          <a:off x="4620591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54C3F-D63C-44D0-BB62-74C418A32E1A}">
      <dsp:nvSpPr>
        <dsp:cNvPr id="0" name=""/>
        <dsp:cNvSpPr/>
      </dsp:nvSpPr>
      <dsp:spPr>
        <a:xfrm>
          <a:off x="4087007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kern="1200"/>
            <a:t>Clothing</a:t>
          </a:r>
          <a:endParaRPr lang="en-US" sz="1500" kern="1200"/>
        </a:p>
      </dsp:txBody>
      <dsp:txXfrm>
        <a:off x="4087007" y="3694331"/>
        <a:ext cx="1641796" cy="6567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4CEBF-5AA3-1C4A-BA7E-EE6141C8C2BB}">
      <dsp:nvSpPr>
        <dsp:cNvPr id="0" name=""/>
        <dsp:cNvSpPr/>
      </dsp:nvSpPr>
      <dsp:spPr>
        <a:xfrm>
          <a:off x="0" y="66875"/>
          <a:ext cx="4885203" cy="281823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The body’s cooling mechanism shuts down</a:t>
          </a:r>
        </a:p>
      </dsp:txBody>
      <dsp:txXfrm>
        <a:off x="137575" y="204450"/>
        <a:ext cx="4610053" cy="2543087"/>
      </dsp:txXfrm>
    </dsp:sp>
    <dsp:sp modelId="{94E0EC4C-8CA8-F642-B057-143A70151F61}">
      <dsp:nvSpPr>
        <dsp:cNvPr id="0" name=""/>
        <dsp:cNvSpPr/>
      </dsp:nvSpPr>
      <dsp:spPr>
        <a:xfrm>
          <a:off x="0" y="3000313"/>
          <a:ext cx="4885203" cy="281823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Over 20% that reach the heat stroke stage die even with medical attention</a:t>
          </a:r>
        </a:p>
      </dsp:txBody>
      <dsp:txXfrm>
        <a:off x="137575" y="3137888"/>
        <a:ext cx="4610053" cy="254308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BB037-0330-874F-BE73-7F2884AA9073}">
      <dsp:nvSpPr>
        <dsp:cNvPr id="0" name=""/>
        <dsp:cNvSpPr/>
      </dsp:nvSpPr>
      <dsp:spPr>
        <a:xfrm>
          <a:off x="0" y="2687"/>
          <a:ext cx="46977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AB78E-F16E-0F4C-BD01-A53CF391BEDF}">
      <dsp:nvSpPr>
        <dsp:cNvPr id="0" name=""/>
        <dsp:cNvSpPr/>
      </dsp:nvSpPr>
      <dsp:spPr>
        <a:xfrm>
          <a:off x="0" y="2687"/>
          <a:ext cx="4697730" cy="916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Immediately call 911</a:t>
          </a:r>
          <a:endParaRPr lang="en-US" sz="1800" kern="1200"/>
        </a:p>
      </dsp:txBody>
      <dsp:txXfrm>
        <a:off x="0" y="2687"/>
        <a:ext cx="4697730" cy="916552"/>
      </dsp:txXfrm>
    </dsp:sp>
    <dsp:sp modelId="{5F2D7E50-496F-5E4D-9CC1-BC7FADD69634}">
      <dsp:nvSpPr>
        <dsp:cNvPr id="0" name=""/>
        <dsp:cNvSpPr/>
      </dsp:nvSpPr>
      <dsp:spPr>
        <a:xfrm>
          <a:off x="0" y="919239"/>
          <a:ext cx="4697730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6802B-8B01-B94D-B73F-D04961A80780}">
      <dsp:nvSpPr>
        <dsp:cNvPr id="0" name=""/>
        <dsp:cNvSpPr/>
      </dsp:nvSpPr>
      <dsp:spPr>
        <a:xfrm>
          <a:off x="0" y="919239"/>
          <a:ext cx="4697730" cy="916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If possible, move to a cooler environment</a:t>
          </a:r>
          <a:endParaRPr lang="en-US" sz="1800" kern="1200" dirty="0"/>
        </a:p>
      </dsp:txBody>
      <dsp:txXfrm>
        <a:off x="0" y="919239"/>
        <a:ext cx="4697730" cy="916552"/>
      </dsp:txXfrm>
    </dsp:sp>
    <dsp:sp modelId="{3746E316-2B69-A14B-BB1E-E1BF4A79671C}">
      <dsp:nvSpPr>
        <dsp:cNvPr id="0" name=""/>
        <dsp:cNvSpPr/>
      </dsp:nvSpPr>
      <dsp:spPr>
        <a:xfrm>
          <a:off x="0" y="1835791"/>
          <a:ext cx="4697730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67D92-1490-9C4D-BCAA-E15AB62C8E19}">
      <dsp:nvSpPr>
        <dsp:cNvPr id="0" name=""/>
        <dsp:cNvSpPr/>
      </dsp:nvSpPr>
      <dsp:spPr>
        <a:xfrm>
          <a:off x="0" y="1835791"/>
          <a:ext cx="4697730" cy="916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Begin rapid cooling methods</a:t>
          </a:r>
          <a:endParaRPr lang="en-US" sz="1800" kern="1200"/>
        </a:p>
      </dsp:txBody>
      <dsp:txXfrm>
        <a:off x="0" y="1835791"/>
        <a:ext cx="4697730" cy="916552"/>
      </dsp:txXfrm>
    </dsp:sp>
    <dsp:sp modelId="{D05AA9CC-C46C-0F4F-B9F4-CBDB21904F36}">
      <dsp:nvSpPr>
        <dsp:cNvPr id="0" name=""/>
        <dsp:cNvSpPr/>
      </dsp:nvSpPr>
      <dsp:spPr>
        <a:xfrm>
          <a:off x="0" y="2752344"/>
          <a:ext cx="4697730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C08FA-FD3C-C241-993E-1BEE5FE45951}">
      <dsp:nvSpPr>
        <dsp:cNvPr id="0" name=""/>
        <dsp:cNvSpPr/>
      </dsp:nvSpPr>
      <dsp:spPr>
        <a:xfrm>
          <a:off x="0" y="2752344"/>
          <a:ext cx="4697730" cy="916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Douse the employee with ice water-soaked towels over the entire body, spray with cold water, fan or cover the patient with ice towels  </a:t>
          </a:r>
          <a:endParaRPr lang="en-US" sz="1800" kern="1200"/>
        </a:p>
      </dsp:txBody>
      <dsp:txXfrm>
        <a:off x="0" y="2752344"/>
        <a:ext cx="4697730" cy="916552"/>
      </dsp:txXfrm>
    </dsp:sp>
    <dsp:sp modelId="{5B859EF8-D1D5-544F-95D4-3CFBF7790848}">
      <dsp:nvSpPr>
        <dsp:cNvPr id="0" name=""/>
        <dsp:cNvSpPr/>
      </dsp:nvSpPr>
      <dsp:spPr>
        <a:xfrm>
          <a:off x="0" y="3668896"/>
          <a:ext cx="4697730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5EE81-3D84-BE44-B5C2-482E136A782E}">
      <dsp:nvSpPr>
        <dsp:cNvPr id="0" name=""/>
        <dsp:cNvSpPr/>
      </dsp:nvSpPr>
      <dsp:spPr>
        <a:xfrm>
          <a:off x="0" y="3668896"/>
          <a:ext cx="4697730" cy="916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Take steps to minimize shock</a:t>
          </a:r>
          <a:endParaRPr lang="en-US" sz="1800" kern="1200"/>
        </a:p>
      </dsp:txBody>
      <dsp:txXfrm>
        <a:off x="0" y="3668896"/>
        <a:ext cx="4697730" cy="916552"/>
      </dsp:txXfrm>
    </dsp:sp>
    <dsp:sp modelId="{D56BFD29-0B28-3441-8541-4A091A0CD538}">
      <dsp:nvSpPr>
        <dsp:cNvPr id="0" name=""/>
        <dsp:cNvSpPr/>
      </dsp:nvSpPr>
      <dsp:spPr>
        <a:xfrm>
          <a:off x="0" y="4585448"/>
          <a:ext cx="469773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46683-2539-9C4E-857B-EA181FB0091F}">
      <dsp:nvSpPr>
        <dsp:cNvPr id="0" name=""/>
        <dsp:cNvSpPr/>
      </dsp:nvSpPr>
      <dsp:spPr>
        <a:xfrm>
          <a:off x="0" y="4585448"/>
          <a:ext cx="4697730" cy="916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Be prepared to give ventilations or perform CPR, if needed</a:t>
          </a:r>
          <a:endParaRPr lang="en-US" sz="1800" kern="1200"/>
        </a:p>
      </dsp:txBody>
      <dsp:txXfrm>
        <a:off x="0" y="4585448"/>
        <a:ext cx="4697730" cy="91655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3FDD4-4410-47E0-BFF9-A9F5EE2ADD67}">
      <dsp:nvSpPr>
        <dsp:cNvPr id="0" name=""/>
        <dsp:cNvSpPr/>
      </dsp:nvSpPr>
      <dsp:spPr>
        <a:xfrm>
          <a:off x="548934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B8125-EBBF-43C7-B18A-3898F1C1FB58}">
      <dsp:nvSpPr>
        <dsp:cNvPr id="0" name=""/>
        <dsp:cNvSpPr/>
      </dsp:nvSpPr>
      <dsp:spPr>
        <a:xfrm>
          <a:off x="762368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DBC99-A5B3-4990-B149-2F2DEA79F37E}">
      <dsp:nvSpPr>
        <dsp:cNvPr id="0" name=""/>
        <dsp:cNvSpPr/>
      </dsp:nvSpPr>
      <dsp:spPr>
        <a:xfrm>
          <a:off x="228784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kern="1200"/>
            <a:t>Air temperature</a:t>
          </a:r>
          <a:endParaRPr lang="en-US" sz="2000" kern="1200"/>
        </a:p>
      </dsp:txBody>
      <dsp:txXfrm>
        <a:off x="228784" y="1313725"/>
        <a:ext cx="1641796" cy="656718"/>
      </dsp:txXfrm>
    </dsp:sp>
    <dsp:sp modelId="{42E37E15-CB9D-4724-9CAC-676E282D4A1D}">
      <dsp:nvSpPr>
        <dsp:cNvPr id="0" name=""/>
        <dsp:cNvSpPr/>
      </dsp:nvSpPr>
      <dsp:spPr>
        <a:xfrm>
          <a:off x="2478046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1F574-DC6B-448A-86C5-95FE14F1D304}">
      <dsp:nvSpPr>
        <dsp:cNvPr id="0" name=""/>
        <dsp:cNvSpPr/>
      </dsp:nvSpPr>
      <dsp:spPr>
        <a:xfrm>
          <a:off x="2691479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4B4D6-4D82-4DF0-A15C-1714FE45CC32}">
      <dsp:nvSpPr>
        <dsp:cNvPr id="0" name=""/>
        <dsp:cNvSpPr/>
      </dsp:nvSpPr>
      <dsp:spPr>
        <a:xfrm>
          <a:off x="2157895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kern="1200"/>
            <a:t>Direct sunlight</a:t>
          </a:r>
          <a:endParaRPr lang="en-US" sz="2000" kern="1200"/>
        </a:p>
      </dsp:txBody>
      <dsp:txXfrm>
        <a:off x="2157895" y="1313725"/>
        <a:ext cx="1641796" cy="656718"/>
      </dsp:txXfrm>
    </dsp:sp>
    <dsp:sp modelId="{DB5C4A57-5CB6-4580-9088-11BC53A40034}">
      <dsp:nvSpPr>
        <dsp:cNvPr id="0" name=""/>
        <dsp:cNvSpPr/>
      </dsp:nvSpPr>
      <dsp:spPr>
        <a:xfrm>
          <a:off x="4407157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1E5135-85DF-40E8-B420-0B9CAA933E80}">
      <dsp:nvSpPr>
        <dsp:cNvPr id="0" name=""/>
        <dsp:cNvSpPr/>
      </dsp:nvSpPr>
      <dsp:spPr>
        <a:xfrm>
          <a:off x="4620591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DFE49E-8356-46B1-9DF1-E05BD4D5FEE8}">
      <dsp:nvSpPr>
        <dsp:cNvPr id="0" name=""/>
        <dsp:cNvSpPr/>
      </dsp:nvSpPr>
      <dsp:spPr>
        <a:xfrm>
          <a:off x="4087007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kern="1200"/>
            <a:t>Radiant heat</a:t>
          </a:r>
          <a:endParaRPr lang="en-US" sz="2000" kern="1200"/>
        </a:p>
      </dsp:txBody>
      <dsp:txXfrm>
        <a:off x="4087007" y="1313725"/>
        <a:ext cx="1641796" cy="656718"/>
      </dsp:txXfrm>
    </dsp:sp>
    <dsp:sp modelId="{6E66012D-F81C-4135-9754-60E5B5BD1379}">
      <dsp:nvSpPr>
        <dsp:cNvPr id="0" name=""/>
        <dsp:cNvSpPr/>
      </dsp:nvSpPr>
      <dsp:spPr>
        <a:xfrm>
          <a:off x="6336268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76240F-81A9-4629-8BEA-BC61DA46E9B5}">
      <dsp:nvSpPr>
        <dsp:cNvPr id="0" name=""/>
        <dsp:cNvSpPr/>
      </dsp:nvSpPr>
      <dsp:spPr>
        <a:xfrm>
          <a:off x="6549702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0836-1005-412F-A59F-63E46C2FD70A}">
      <dsp:nvSpPr>
        <dsp:cNvPr id="0" name=""/>
        <dsp:cNvSpPr/>
      </dsp:nvSpPr>
      <dsp:spPr>
        <a:xfrm>
          <a:off x="6016118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kern="1200"/>
            <a:t>Humidity</a:t>
          </a:r>
          <a:endParaRPr lang="en-US" sz="2000" kern="1200"/>
        </a:p>
      </dsp:txBody>
      <dsp:txXfrm>
        <a:off x="6016118" y="1313725"/>
        <a:ext cx="1641796" cy="656718"/>
      </dsp:txXfrm>
    </dsp:sp>
    <dsp:sp modelId="{A29F7A39-D0FC-4C4D-9089-76391508E5FD}">
      <dsp:nvSpPr>
        <dsp:cNvPr id="0" name=""/>
        <dsp:cNvSpPr/>
      </dsp:nvSpPr>
      <dsp:spPr>
        <a:xfrm>
          <a:off x="3442601" y="2380893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B5543-4A4E-45B0-B7C7-04CFE0399735}">
      <dsp:nvSpPr>
        <dsp:cNvPr id="0" name=""/>
        <dsp:cNvSpPr/>
      </dsp:nvSpPr>
      <dsp:spPr>
        <a:xfrm>
          <a:off x="3656035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99EEC-972A-4AA7-BFF1-43F249CD435C}">
      <dsp:nvSpPr>
        <dsp:cNvPr id="0" name=""/>
        <dsp:cNvSpPr/>
      </dsp:nvSpPr>
      <dsp:spPr>
        <a:xfrm>
          <a:off x="3122451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kern="1200"/>
            <a:t>Little air movement</a:t>
          </a:r>
          <a:endParaRPr lang="en-US" sz="2000" kern="1200"/>
        </a:p>
      </dsp:txBody>
      <dsp:txXfrm>
        <a:off x="3122451" y="3694331"/>
        <a:ext cx="1641796" cy="65671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AE618-A49B-4401-9F4A-D75B775126A5}">
      <dsp:nvSpPr>
        <dsp:cNvPr id="0" name=""/>
        <dsp:cNvSpPr/>
      </dsp:nvSpPr>
      <dsp:spPr>
        <a:xfrm>
          <a:off x="0" y="1903"/>
          <a:ext cx="48852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AE2D1-9550-4AA4-B07E-CB9602CF7459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5A2AC-2F5C-413D-A719-1FCFFEF8F5E6}">
      <dsp:nvSpPr>
        <dsp:cNvPr id="0" name=""/>
        <dsp:cNvSpPr/>
      </dsp:nvSpPr>
      <dsp:spPr>
        <a:xfrm>
          <a:off x="937002" y="1903"/>
          <a:ext cx="3948200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Work intensity</a:t>
          </a:r>
          <a:endParaRPr lang="en-US" sz="1900" kern="1200"/>
        </a:p>
      </dsp:txBody>
      <dsp:txXfrm>
        <a:off x="937002" y="1903"/>
        <a:ext cx="3948200" cy="811257"/>
      </dsp:txXfrm>
    </dsp:sp>
    <dsp:sp modelId="{AAF9F923-9A50-4EF3-99E2-4760F226B1A9}">
      <dsp:nvSpPr>
        <dsp:cNvPr id="0" name=""/>
        <dsp:cNvSpPr/>
      </dsp:nvSpPr>
      <dsp:spPr>
        <a:xfrm>
          <a:off x="0" y="1015975"/>
          <a:ext cx="48852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5DFD62-696B-4855-AAB0-2D01B8267C98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AE165-07D3-44A6-AF96-606DA33FF88D}">
      <dsp:nvSpPr>
        <dsp:cNvPr id="0" name=""/>
        <dsp:cNvSpPr/>
      </dsp:nvSpPr>
      <dsp:spPr>
        <a:xfrm>
          <a:off x="937002" y="1015975"/>
          <a:ext cx="3948200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Work duration</a:t>
          </a:r>
          <a:endParaRPr lang="en-US" sz="1900" kern="1200"/>
        </a:p>
      </dsp:txBody>
      <dsp:txXfrm>
        <a:off x="937002" y="1015975"/>
        <a:ext cx="3948200" cy="811257"/>
      </dsp:txXfrm>
    </dsp:sp>
    <dsp:sp modelId="{9106F300-1970-42E3-9E06-FF35DE32B6F0}">
      <dsp:nvSpPr>
        <dsp:cNvPr id="0" name=""/>
        <dsp:cNvSpPr/>
      </dsp:nvSpPr>
      <dsp:spPr>
        <a:xfrm>
          <a:off x="0" y="2030048"/>
          <a:ext cx="48852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A5B501-ED71-4FA2-9C7D-244359A0D59D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4F0C0-A979-41EF-87FF-4AC806E7353B}">
      <dsp:nvSpPr>
        <dsp:cNvPr id="0" name=""/>
        <dsp:cNvSpPr/>
      </dsp:nvSpPr>
      <dsp:spPr>
        <a:xfrm>
          <a:off x="937002" y="2030048"/>
          <a:ext cx="3948200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Location (roof, road, enclosure)</a:t>
          </a:r>
          <a:endParaRPr lang="en-US" sz="1900" kern="1200"/>
        </a:p>
      </dsp:txBody>
      <dsp:txXfrm>
        <a:off x="937002" y="2030048"/>
        <a:ext cx="3948200" cy="811257"/>
      </dsp:txXfrm>
    </dsp:sp>
    <dsp:sp modelId="{E0E323D5-07EA-4DCA-8E5E-0EE0A8B51A80}">
      <dsp:nvSpPr>
        <dsp:cNvPr id="0" name=""/>
        <dsp:cNvSpPr/>
      </dsp:nvSpPr>
      <dsp:spPr>
        <a:xfrm>
          <a:off x="0" y="3044120"/>
          <a:ext cx="48852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7D972-B3BB-4227-9091-B5C39D68974A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10216-1C0D-4F2F-9B68-6D67654698A4}">
      <dsp:nvSpPr>
        <dsp:cNvPr id="0" name=""/>
        <dsp:cNvSpPr/>
      </dsp:nvSpPr>
      <dsp:spPr>
        <a:xfrm>
          <a:off x="937002" y="3044120"/>
          <a:ext cx="3948200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Clothing (weight, impermeability)</a:t>
          </a:r>
          <a:endParaRPr lang="en-US" sz="1900" kern="1200"/>
        </a:p>
      </dsp:txBody>
      <dsp:txXfrm>
        <a:off x="937002" y="3044120"/>
        <a:ext cx="3948200" cy="811257"/>
      </dsp:txXfrm>
    </dsp:sp>
    <dsp:sp modelId="{BFFFF27F-BFA5-47D9-AAC1-875DEE4A34B1}">
      <dsp:nvSpPr>
        <dsp:cNvPr id="0" name=""/>
        <dsp:cNvSpPr/>
      </dsp:nvSpPr>
      <dsp:spPr>
        <a:xfrm>
          <a:off x="0" y="4058192"/>
          <a:ext cx="48852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858652-3EFF-4C0D-BEFE-C578668451E3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5466D-DF1D-4BA7-9326-894A4931554D}">
      <dsp:nvSpPr>
        <dsp:cNvPr id="0" name=""/>
        <dsp:cNvSpPr/>
      </dsp:nvSpPr>
      <dsp:spPr>
        <a:xfrm>
          <a:off x="937002" y="4058192"/>
          <a:ext cx="3948200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Respiratory protection</a:t>
          </a:r>
          <a:endParaRPr lang="en-US" sz="1900" kern="1200"/>
        </a:p>
      </dsp:txBody>
      <dsp:txXfrm>
        <a:off x="937002" y="4058192"/>
        <a:ext cx="3948200" cy="811257"/>
      </dsp:txXfrm>
    </dsp:sp>
    <dsp:sp modelId="{E058564D-5CC3-4380-ACB1-7C443D8F97CA}">
      <dsp:nvSpPr>
        <dsp:cNvPr id="0" name=""/>
        <dsp:cNvSpPr/>
      </dsp:nvSpPr>
      <dsp:spPr>
        <a:xfrm>
          <a:off x="0" y="5072264"/>
          <a:ext cx="48852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A506B2-3508-4786-B8AF-209E3025BE10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72C77-D466-4093-9AA8-5F3BFD30B14D}">
      <dsp:nvSpPr>
        <dsp:cNvPr id="0" name=""/>
        <dsp:cNvSpPr/>
      </dsp:nvSpPr>
      <dsp:spPr>
        <a:xfrm>
          <a:off x="937002" y="5072264"/>
          <a:ext cx="3948200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Working inside closed buildings</a:t>
          </a:r>
          <a:endParaRPr lang="en-US" sz="1900" kern="1200"/>
        </a:p>
      </dsp:txBody>
      <dsp:txXfrm>
        <a:off x="937002" y="5072264"/>
        <a:ext cx="3948200" cy="81125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558A6-2D43-4EC5-97C4-7762A2E6CFA2}">
      <dsp:nvSpPr>
        <dsp:cNvPr id="0" name=""/>
        <dsp:cNvSpPr/>
      </dsp:nvSpPr>
      <dsp:spPr>
        <a:xfrm>
          <a:off x="548934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33FBC-374C-4A20-A11D-5C7D6ADA8414}">
      <dsp:nvSpPr>
        <dsp:cNvPr id="0" name=""/>
        <dsp:cNvSpPr/>
      </dsp:nvSpPr>
      <dsp:spPr>
        <a:xfrm>
          <a:off x="762368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5B8F2-82EC-4B67-9C1D-21A96A234ED8}">
      <dsp:nvSpPr>
        <dsp:cNvPr id="0" name=""/>
        <dsp:cNvSpPr/>
      </dsp:nvSpPr>
      <dsp:spPr>
        <a:xfrm>
          <a:off x="228784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Be watchful for symptoms (self and others)</a:t>
          </a:r>
          <a:endParaRPr lang="en-US" sz="1100" kern="1200"/>
        </a:p>
      </dsp:txBody>
      <dsp:txXfrm>
        <a:off x="228784" y="1313725"/>
        <a:ext cx="1641796" cy="656718"/>
      </dsp:txXfrm>
    </dsp:sp>
    <dsp:sp modelId="{BF6B732F-6643-43CB-B4FE-7ECC59E3388D}">
      <dsp:nvSpPr>
        <dsp:cNvPr id="0" name=""/>
        <dsp:cNvSpPr/>
      </dsp:nvSpPr>
      <dsp:spPr>
        <a:xfrm>
          <a:off x="2478046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6E3EA4-2B30-4C7F-829E-4B7BD6974722}">
      <dsp:nvSpPr>
        <dsp:cNvPr id="0" name=""/>
        <dsp:cNvSpPr/>
      </dsp:nvSpPr>
      <dsp:spPr>
        <a:xfrm>
          <a:off x="2691479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F9C9A-FC0E-4BD5-84C9-C6DE2156E1EE}">
      <dsp:nvSpPr>
        <dsp:cNvPr id="0" name=""/>
        <dsp:cNvSpPr/>
      </dsp:nvSpPr>
      <dsp:spPr>
        <a:xfrm>
          <a:off x="2157895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Properly hydrate (before, during, after)</a:t>
          </a:r>
          <a:endParaRPr lang="en-US" sz="1100" kern="1200"/>
        </a:p>
      </dsp:txBody>
      <dsp:txXfrm>
        <a:off x="2157895" y="1313725"/>
        <a:ext cx="1641796" cy="656718"/>
      </dsp:txXfrm>
    </dsp:sp>
    <dsp:sp modelId="{9D5CF3EE-32A3-47E2-BA20-EFD7989E7906}">
      <dsp:nvSpPr>
        <dsp:cNvPr id="0" name=""/>
        <dsp:cNvSpPr/>
      </dsp:nvSpPr>
      <dsp:spPr>
        <a:xfrm>
          <a:off x="4407157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F35FA-4209-4DC0-A360-7BFBA5CBF418}">
      <dsp:nvSpPr>
        <dsp:cNvPr id="0" name=""/>
        <dsp:cNvSpPr/>
      </dsp:nvSpPr>
      <dsp:spPr>
        <a:xfrm>
          <a:off x="4620591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C6E3B-4DC5-4D14-B728-871920AB358A}">
      <dsp:nvSpPr>
        <dsp:cNvPr id="0" name=""/>
        <dsp:cNvSpPr/>
      </dsp:nvSpPr>
      <dsp:spPr>
        <a:xfrm>
          <a:off x="4087007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Provide fans and open windows when possible</a:t>
          </a:r>
          <a:endParaRPr lang="en-US" sz="1100" kern="1200"/>
        </a:p>
      </dsp:txBody>
      <dsp:txXfrm>
        <a:off x="4087007" y="1313725"/>
        <a:ext cx="1641796" cy="656718"/>
      </dsp:txXfrm>
    </dsp:sp>
    <dsp:sp modelId="{CD19DF78-1D6A-4BD6-9784-BE5B7FE3A0C5}">
      <dsp:nvSpPr>
        <dsp:cNvPr id="0" name=""/>
        <dsp:cNvSpPr/>
      </dsp:nvSpPr>
      <dsp:spPr>
        <a:xfrm>
          <a:off x="6336268" y="288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A05A41-1900-461C-AEF7-68170FFD0AC7}">
      <dsp:nvSpPr>
        <dsp:cNvPr id="0" name=""/>
        <dsp:cNvSpPr/>
      </dsp:nvSpPr>
      <dsp:spPr>
        <a:xfrm>
          <a:off x="6549702" y="213721"/>
          <a:ext cx="574628" cy="5746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F3338-D71D-408F-B318-37B1E900093B}">
      <dsp:nvSpPr>
        <dsp:cNvPr id="0" name=""/>
        <dsp:cNvSpPr/>
      </dsp:nvSpPr>
      <dsp:spPr>
        <a:xfrm>
          <a:off x="6016118" y="1313725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Job rotation / frequent breaks</a:t>
          </a:r>
          <a:endParaRPr lang="en-US" sz="1100" kern="1200"/>
        </a:p>
      </dsp:txBody>
      <dsp:txXfrm>
        <a:off x="6016118" y="1313725"/>
        <a:ext cx="1641796" cy="656718"/>
      </dsp:txXfrm>
    </dsp:sp>
    <dsp:sp modelId="{6F1DAADB-C61C-4A27-A0A9-C6BF05E91C10}">
      <dsp:nvSpPr>
        <dsp:cNvPr id="0" name=""/>
        <dsp:cNvSpPr/>
      </dsp:nvSpPr>
      <dsp:spPr>
        <a:xfrm>
          <a:off x="1513490" y="2380893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02856-010A-4331-815D-E555FFB606AB}">
      <dsp:nvSpPr>
        <dsp:cNvPr id="0" name=""/>
        <dsp:cNvSpPr/>
      </dsp:nvSpPr>
      <dsp:spPr>
        <a:xfrm>
          <a:off x="1726924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60FBB-750B-4604-9461-4A9BAF72D269}">
      <dsp:nvSpPr>
        <dsp:cNvPr id="0" name=""/>
        <dsp:cNvSpPr/>
      </dsp:nvSpPr>
      <dsp:spPr>
        <a:xfrm>
          <a:off x="1193340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Report any illness to your supervisor immediately</a:t>
          </a:r>
          <a:endParaRPr lang="en-US" sz="1100" kern="1200"/>
        </a:p>
      </dsp:txBody>
      <dsp:txXfrm>
        <a:off x="1193340" y="3694331"/>
        <a:ext cx="1641796" cy="656718"/>
      </dsp:txXfrm>
    </dsp:sp>
    <dsp:sp modelId="{FAEE1147-904A-464F-9E57-17BCC78068F5}">
      <dsp:nvSpPr>
        <dsp:cNvPr id="0" name=""/>
        <dsp:cNvSpPr/>
      </dsp:nvSpPr>
      <dsp:spPr>
        <a:xfrm>
          <a:off x="3442601" y="2380893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B993D-A269-4A18-A351-5285ADE0DD9C}">
      <dsp:nvSpPr>
        <dsp:cNvPr id="0" name=""/>
        <dsp:cNvSpPr/>
      </dsp:nvSpPr>
      <dsp:spPr>
        <a:xfrm>
          <a:off x="3656035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BEF16-A951-4C8D-8BBA-FC3BCE4231D7}">
      <dsp:nvSpPr>
        <dsp:cNvPr id="0" name=""/>
        <dsp:cNvSpPr/>
      </dsp:nvSpPr>
      <dsp:spPr>
        <a:xfrm>
          <a:off x="3122451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Get adequate rest</a:t>
          </a:r>
          <a:endParaRPr lang="en-US" sz="1100" kern="1200"/>
        </a:p>
      </dsp:txBody>
      <dsp:txXfrm>
        <a:off x="3122451" y="3694331"/>
        <a:ext cx="1641796" cy="656718"/>
      </dsp:txXfrm>
    </dsp:sp>
    <dsp:sp modelId="{51F1862A-C283-4AA8-A26E-98E851835081}">
      <dsp:nvSpPr>
        <dsp:cNvPr id="0" name=""/>
        <dsp:cNvSpPr/>
      </dsp:nvSpPr>
      <dsp:spPr>
        <a:xfrm>
          <a:off x="5371713" y="2380893"/>
          <a:ext cx="1001496" cy="1001496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D51695-FDE9-494E-8789-907B1A388CF1}">
      <dsp:nvSpPr>
        <dsp:cNvPr id="0" name=""/>
        <dsp:cNvSpPr/>
      </dsp:nvSpPr>
      <dsp:spPr>
        <a:xfrm>
          <a:off x="5585146" y="2594327"/>
          <a:ext cx="574628" cy="57462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BB508-C626-4D88-95A7-E675BF7B6801}">
      <dsp:nvSpPr>
        <dsp:cNvPr id="0" name=""/>
        <dsp:cNvSpPr/>
      </dsp:nvSpPr>
      <dsp:spPr>
        <a:xfrm>
          <a:off x="5051562" y="3694331"/>
          <a:ext cx="1641796" cy="656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b="1" kern="1200"/>
            <a:t>Avoid alcohol, unnecessary medication, and caffeine</a:t>
          </a:r>
          <a:endParaRPr lang="en-US" sz="1100" kern="1200"/>
        </a:p>
      </dsp:txBody>
      <dsp:txXfrm>
        <a:off x="5051562" y="3694331"/>
        <a:ext cx="1641796" cy="656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A9CDE-BED0-E74D-8CE0-88C5BAD690B2}">
      <dsp:nvSpPr>
        <dsp:cNvPr id="0" name=""/>
        <dsp:cNvSpPr/>
      </dsp:nvSpPr>
      <dsp:spPr>
        <a:xfrm>
          <a:off x="0" y="428160"/>
          <a:ext cx="4869656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871E0E-07F6-AD40-807E-3808628E3EA2}">
      <dsp:nvSpPr>
        <dsp:cNvPr id="0" name=""/>
        <dsp:cNvSpPr/>
      </dsp:nvSpPr>
      <dsp:spPr>
        <a:xfrm>
          <a:off x="243482" y="120"/>
          <a:ext cx="3408759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843" tIns="0" rIns="128843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Dehydration</a:t>
          </a:r>
        </a:p>
      </dsp:txBody>
      <dsp:txXfrm>
        <a:off x="285272" y="41910"/>
        <a:ext cx="3325179" cy="772500"/>
      </dsp:txXfrm>
    </dsp:sp>
    <dsp:sp modelId="{0403A301-2F54-E046-B67F-F5CA4872C378}">
      <dsp:nvSpPr>
        <dsp:cNvPr id="0" name=""/>
        <dsp:cNvSpPr/>
      </dsp:nvSpPr>
      <dsp:spPr>
        <a:xfrm>
          <a:off x="0" y="1743600"/>
          <a:ext cx="4869656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B5EBC-E9E0-7F46-8F2E-8D8163170044}">
      <dsp:nvSpPr>
        <dsp:cNvPr id="0" name=""/>
        <dsp:cNvSpPr/>
      </dsp:nvSpPr>
      <dsp:spPr>
        <a:xfrm>
          <a:off x="243482" y="1315560"/>
          <a:ext cx="3408759" cy="8560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843" tIns="0" rIns="128843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Heat cramps</a:t>
          </a:r>
        </a:p>
      </dsp:txBody>
      <dsp:txXfrm>
        <a:off x="285272" y="1357350"/>
        <a:ext cx="3325179" cy="772500"/>
      </dsp:txXfrm>
    </dsp:sp>
    <dsp:sp modelId="{9D68BCA3-46B3-2147-925D-7A7590D7C6EF}">
      <dsp:nvSpPr>
        <dsp:cNvPr id="0" name=""/>
        <dsp:cNvSpPr/>
      </dsp:nvSpPr>
      <dsp:spPr>
        <a:xfrm>
          <a:off x="0" y="3059040"/>
          <a:ext cx="4869656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D4BE7-8C55-DF43-A5A5-5CB16BB9811F}">
      <dsp:nvSpPr>
        <dsp:cNvPr id="0" name=""/>
        <dsp:cNvSpPr/>
      </dsp:nvSpPr>
      <dsp:spPr>
        <a:xfrm>
          <a:off x="243482" y="2631000"/>
          <a:ext cx="3408759" cy="8560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843" tIns="0" rIns="128843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Heat exhaustion</a:t>
          </a:r>
        </a:p>
      </dsp:txBody>
      <dsp:txXfrm>
        <a:off x="285272" y="2672790"/>
        <a:ext cx="3325179" cy="772500"/>
      </dsp:txXfrm>
    </dsp:sp>
    <dsp:sp modelId="{0BA16E87-8B11-1847-A907-252DD7F3165F}">
      <dsp:nvSpPr>
        <dsp:cNvPr id="0" name=""/>
        <dsp:cNvSpPr/>
      </dsp:nvSpPr>
      <dsp:spPr>
        <a:xfrm>
          <a:off x="0" y="4374479"/>
          <a:ext cx="4869656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A2803-D3AB-6B44-A3B6-2E09A62DA0D5}">
      <dsp:nvSpPr>
        <dsp:cNvPr id="0" name=""/>
        <dsp:cNvSpPr/>
      </dsp:nvSpPr>
      <dsp:spPr>
        <a:xfrm>
          <a:off x="243482" y="3946440"/>
          <a:ext cx="3408759" cy="8560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843" tIns="0" rIns="128843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Heat stroke</a:t>
          </a:r>
        </a:p>
      </dsp:txBody>
      <dsp:txXfrm>
        <a:off x="285272" y="3988230"/>
        <a:ext cx="3325179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31ACE-98CA-4645-B106-429B58F3EBD7}">
      <dsp:nvSpPr>
        <dsp:cNvPr id="0" name=""/>
        <dsp:cNvSpPr/>
      </dsp:nvSpPr>
      <dsp:spPr>
        <a:xfrm>
          <a:off x="0" y="415514"/>
          <a:ext cx="4869656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Fatigue or weakness</a:t>
          </a:r>
        </a:p>
      </dsp:txBody>
      <dsp:txXfrm>
        <a:off x="31613" y="447127"/>
        <a:ext cx="4806430" cy="584369"/>
      </dsp:txXfrm>
    </dsp:sp>
    <dsp:sp modelId="{B90C273B-8C33-EB4C-934D-2B11DA69A3DE}">
      <dsp:nvSpPr>
        <dsp:cNvPr id="0" name=""/>
        <dsp:cNvSpPr/>
      </dsp:nvSpPr>
      <dsp:spPr>
        <a:xfrm>
          <a:off x="0" y="1140869"/>
          <a:ext cx="4869656" cy="647595"/>
        </a:xfrm>
        <a:prstGeom prst="round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Headache, irritability or dizziness</a:t>
          </a:r>
        </a:p>
      </dsp:txBody>
      <dsp:txXfrm>
        <a:off x="31613" y="1172482"/>
        <a:ext cx="4806430" cy="584369"/>
      </dsp:txXfrm>
    </dsp:sp>
    <dsp:sp modelId="{EAD7D983-04EE-E641-9F61-868CCADC6288}">
      <dsp:nvSpPr>
        <dsp:cNvPr id="0" name=""/>
        <dsp:cNvSpPr/>
      </dsp:nvSpPr>
      <dsp:spPr>
        <a:xfrm>
          <a:off x="0" y="1866225"/>
          <a:ext cx="4869656" cy="647595"/>
        </a:xfrm>
        <a:prstGeom prst="round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Nausea</a:t>
          </a:r>
        </a:p>
      </dsp:txBody>
      <dsp:txXfrm>
        <a:off x="31613" y="1897838"/>
        <a:ext cx="4806430" cy="584369"/>
      </dsp:txXfrm>
    </dsp:sp>
    <dsp:sp modelId="{D9561D67-DA43-7C44-98D2-58A82A658231}">
      <dsp:nvSpPr>
        <dsp:cNvPr id="0" name=""/>
        <dsp:cNvSpPr/>
      </dsp:nvSpPr>
      <dsp:spPr>
        <a:xfrm>
          <a:off x="0" y="2591580"/>
          <a:ext cx="4869656" cy="647595"/>
        </a:xfrm>
        <a:prstGeom prst="round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Dizziness</a:t>
          </a:r>
        </a:p>
      </dsp:txBody>
      <dsp:txXfrm>
        <a:off x="31613" y="2623193"/>
        <a:ext cx="4806430" cy="584369"/>
      </dsp:txXfrm>
    </dsp:sp>
    <dsp:sp modelId="{56C80268-123E-D145-8DC1-40E04EADEB0E}">
      <dsp:nvSpPr>
        <dsp:cNvPr id="0" name=""/>
        <dsp:cNvSpPr/>
      </dsp:nvSpPr>
      <dsp:spPr>
        <a:xfrm>
          <a:off x="0" y="3316935"/>
          <a:ext cx="4869656" cy="647595"/>
        </a:xfrm>
        <a:prstGeom prst="round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Excessive thirst</a:t>
          </a:r>
        </a:p>
      </dsp:txBody>
      <dsp:txXfrm>
        <a:off x="31613" y="3348548"/>
        <a:ext cx="4806430" cy="584369"/>
      </dsp:txXfrm>
    </dsp:sp>
    <dsp:sp modelId="{4E8C84BA-B9B0-4B40-90B9-3C3694AE6742}">
      <dsp:nvSpPr>
        <dsp:cNvPr id="0" name=""/>
        <dsp:cNvSpPr/>
      </dsp:nvSpPr>
      <dsp:spPr>
        <a:xfrm>
          <a:off x="0" y="4042290"/>
          <a:ext cx="4869656" cy="64759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Dry lips and mouth</a:t>
          </a:r>
        </a:p>
      </dsp:txBody>
      <dsp:txXfrm>
        <a:off x="31613" y="4073903"/>
        <a:ext cx="4806430" cy="5843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F08E0-F109-CF42-911F-0494149603E2}">
      <dsp:nvSpPr>
        <dsp:cNvPr id="0" name=""/>
        <dsp:cNvSpPr/>
      </dsp:nvSpPr>
      <dsp:spPr>
        <a:xfrm>
          <a:off x="0" y="515774"/>
          <a:ext cx="4869656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Disorientation</a:t>
          </a:r>
          <a:endParaRPr lang="en-US" sz="2200" kern="1200"/>
        </a:p>
      </dsp:txBody>
      <dsp:txXfrm>
        <a:off x="25759" y="541533"/>
        <a:ext cx="4818138" cy="476152"/>
      </dsp:txXfrm>
    </dsp:sp>
    <dsp:sp modelId="{AD5BBD3D-E6C6-0B42-AB70-0CCFCCFAECFD}">
      <dsp:nvSpPr>
        <dsp:cNvPr id="0" name=""/>
        <dsp:cNvSpPr/>
      </dsp:nvSpPr>
      <dsp:spPr>
        <a:xfrm>
          <a:off x="0" y="1106804"/>
          <a:ext cx="4869656" cy="527670"/>
        </a:xfrm>
        <a:prstGeom prst="roundRect">
          <a:avLst/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Loss of appetite or severe thirst</a:t>
          </a:r>
          <a:endParaRPr lang="en-US" sz="2200" kern="1200"/>
        </a:p>
      </dsp:txBody>
      <dsp:txXfrm>
        <a:off x="25759" y="1132563"/>
        <a:ext cx="4818138" cy="476152"/>
      </dsp:txXfrm>
    </dsp:sp>
    <dsp:sp modelId="{D6B9C2CA-3412-2040-8419-7772BBD09B62}">
      <dsp:nvSpPr>
        <dsp:cNvPr id="0" name=""/>
        <dsp:cNvSpPr/>
      </dsp:nvSpPr>
      <dsp:spPr>
        <a:xfrm>
          <a:off x="0" y="1697834"/>
          <a:ext cx="4869656" cy="527670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Dry mucous membranes or sunken eyes</a:t>
          </a:r>
          <a:endParaRPr lang="en-US" sz="2200" kern="1200"/>
        </a:p>
      </dsp:txBody>
      <dsp:txXfrm>
        <a:off x="25759" y="1723593"/>
        <a:ext cx="4818138" cy="476152"/>
      </dsp:txXfrm>
    </dsp:sp>
    <dsp:sp modelId="{43F4C177-3D5B-424C-9462-E31CFC8E4C7C}">
      <dsp:nvSpPr>
        <dsp:cNvPr id="0" name=""/>
        <dsp:cNvSpPr/>
      </dsp:nvSpPr>
      <dsp:spPr>
        <a:xfrm>
          <a:off x="0" y="2288865"/>
          <a:ext cx="4869656" cy="52767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Lowered blood pressure or rapid pulse</a:t>
          </a:r>
          <a:endParaRPr lang="en-US" sz="2200" kern="1200"/>
        </a:p>
      </dsp:txBody>
      <dsp:txXfrm>
        <a:off x="25759" y="2314624"/>
        <a:ext cx="4818138" cy="476152"/>
      </dsp:txXfrm>
    </dsp:sp>
    <dsp:sp modelId="{1B11F896-B585-FD41-A17C-8F6CE1BB4263}">
      <dsp:nvSpPr>
        <dsp:cNvPr id="0" name=""/>
        <dsp:cNvSpPr/>
      </dsp:nvSpPr>
      <dsp:spPr>
        <a:xfrm>
          <a:off x="0" y="2879895"/>
          <a:ext cx="4869656" cy="527670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Decrease in perspiration</a:t>
          </a:r>
          <a:endParaRPr lang="en-US" sz="2200" kern="1200"/>
        </a:p>
      </dsp:txBody>
      <dsp:txXfrm>
        <a:off x="25759" y="2905654"/>
        <a:ext cx="4818138" cy="476152"/>
      </dsp:txXfrm>
    </dsp:sp>
    <dsp:sp modelId="{F5979902-0B3A-544E-B386-E1C815CD5B5B}">
      <dsp:nvSpPr>
        <dsp:cNvPr id="0" name=""/>
        <dsp:cNvSpPr/>
      </dsp:nvSpPr>
      <dsp:spPr>
        <a:xfrm>
          <a:off x="0" y="3470925"/>
          <a:ext cx="4869656" cy="527670"/>
        </a:xfrm>
        <a:prstGeom prst="roundRect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Dark, amber urine/lack of urine output</a:t>
          </a:r>
          <a:endParaRPr lang="en-US" sz="2200" kern="1200"/>
        </a:p>
      </dsp:txBody>
      <dsp:txXfrm>
        <a:off x="25759" y="3496684"/>
        <a:ext cx="4818138" cy="476152"/>
      </dsp:txXfrm>
    </dsp:sp>
    <dsp:sp modelId="{D796ED00-B64B-2845-95EC-68DA9516D3E0}">
      <dsp:nvSpPr>
        <dsp:cNvPr id="0" name=""/>
        <dsp:cNvSpPr/>
      </dsp:nvSpPr>
      <dsp:spPr>
        <a:xfrm>
          <a:off x="0" y="4061955"/>
          <a:ext cx="4869656" cy="52767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Unconsciousness</a:t>
          </a:r>
          <a:endParaRPr lang="en-US" sz="2200" kern="1200"/>
        </a:p>
      </dsp:txBody>
      <dsp:txXfrm>
        <a:off x="25759" y="4087714"/>
        <a:ext cx="4818138" cy="4761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640729-E9B2-C540-AAE0-D0F5698CFE49}">
      <dsp:nvSpPr>
        <dsp:cNvPr id="0" name=""/>
        <dsp:cNvSpPr/>
      </dsp:nvSpPr>
      <dsp:spPr>
        <a:xfrm>
          <a:off x="973931" y="1595"/>
          <a:ext cx="3895724" cy="163532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88" tIns="415372" rIns="75588" bIns="41537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Replace lost fluid</a:t>
          </a:r>
        </a:p>
      </dsp:txBody>
      <dsp:txXfrm>
        <a:off x="973931" y="1595"/>
        <a:ext cx="3895724" cy="1635323"/>
      </dsp:txXfrm>
    </dsp:sp>
    <dsp:sp modelId="{7DAAAF81-0491-2B4E-890E-2B0B4BC62F7C}">
      <dsp:nvSpPr>
        <dsp:cNvPr id="0" name=""/>
        <dsp:cNvSpPr/>
      </dsp:nvSpPr>
      <dsp:spPr>
        <a:xfrm>
          <a:off x="0" y="1595"/>
          <a:ext cx="973931" cy="16353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37" tIns="161534" rIns="51537" bIns="1615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Replace</a:t>
          </a:r>
        </a:p>
      </dsp:txBody>
      <dsp:txXfrm>
        <a:off x="0" y="1595"/>
        <a:ext cx="973931" cy="1635323"/>
      </dsp:txXfrm>
    </dsp:sp>
    <dsp:sp modelId="{8545EE3F-99BF-5A40-8EFB-A82113608832}">
      <dsp:nvSpPr>
        <dsp:cNvPr id="0" name=""/>
        <dsp:cNvSpPr/>
      </dsp:nvSpPr>
      <dsp:spPr>
        <a:xfrm>
          <a:off x="973931" y="1735038"/>
          <a:ext cx="3895724" cy="163532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88" tIns="415372" rIns="75588" bIns="41537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If the patient is conscious and able to swallow, encourage the patient to drink small amounts of a carbohydrate/electrolyte-containing liquid, such as a commercial sports drink, juice or water </a:t>
          </a:r>
        </a:p>
      </dsp:txBody>
      <dsp:txXfrm>
        <a:off x="973931" y="1735038"/>
        <a:ext cx="3895724" cy="1635323"/>
      </dsp:txXfrm>
    </dsp:sp>
    <dsp:sp modelId="{17BEB240-F6FD-884C-B8AF-B5CEDDB348E1}">
      <dsp:nvSpPr>
        <dsp:cNvPr id="0" name=""/>
        <dsp:cNvSpPr/>
      </dsp:nvSpPr>
      <dsp:spPr>
        <a:xfrm>
          <a:off x="0" y="1735038"/>
          <a:ext cx="973931" cy="1635323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37" tIns="161534" rIns="51537" bIns="1615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Encourage</a:t>
          </a:r>
        </a:p>
      </dsp:txBody>
      <dsp:txXfrm>
        <a:off x="0" y="1735038"/>
        <a:ext cx="973931" cy="1635323"/>
      </dsp:txXfrm>
    </dsp:sp>
    <dsp:sp modelId="{C0503ADF-6CF6-8345-B6E6-6D16919F99E0}">
      <dsp:nvSpPr>
        <dsp:cNvPr id="0" name=""/>
        <dsp:cNvSpPr/>
      </dsp:nvSpPr>
      <dsp:spPr>
        <a:xfrm>
          <a:off x="973931" y="3468481"/>
          <a:ext cx="3895724" cy="163532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88" tIns="415372" rIns="75588" bIns="41537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If dehydration is severe, fluids may need to be replaced intravenously</a:t>
          </a:r>
        </a:p>
      </dsp:txBody>
      <dsp:txXfrm>
        <a:off x="973931" y="3468481"/>
        <a:ext cx="3895724" cy="1635323"/>
      </dsp:txXfrm>
    </dsp:sp>
    <dsp:sp modelId="{CB35F418-A435-D04C-A535-7A162C69BCD4}">
      <dsp:nvSpPr>
        <dsp:cNvPr id="0" name=""/>
        <dsp:cNvSpPr/>
      </dsp:nvSpPr>
      <dsp:spPr>
        <a:xfrm>
          <a:off x="0" y="3468481"/>
          <a:ext cx="973931" cy="16353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37" tIns="161534" rIns="51537" bIns="1615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Replace</a:t>
          </a:r>
        </a:p>
      </dsp:txBody>
      <dsp:txXfrm>
        <a:off x="0" y="3468481"/>
        <a:ext cx="973931" cy="16353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253CB-E69F-9742-B4EB-79AB192E014B}">
      <dsp:nvSpPr>
        <dsp:cNvPr id="0" name=""/>
        <dsp:cNvSpPr/>
      </dsp:nvSpPr>
      <dsp:spPr>
        <a:xfrm>
          <a:off x="0" y="2626263"/>
          <a:ext cx="7886700" cy="17231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To reduce cramps─</a:t>
          </a:r>
          <a:endParaRPr lang="en-US" sz="3000" kern="1200"/>
        </a:p>
      </dsp:txBody>
      <dsp:txXfrm>
        <a:off x="0" y="2626263"/>
        <a:ext cx="7886700" cy="930480"/>
      </dsp:txXfrm>
    </dsp:sp>
    <dsp:sp modelId="{DD790504-E8FB-7845-A86B-8DF421007432}">
      <dsp:nvSpPr>
        <dsp:cNvPr id="0" name=""/>
        <dsp:cNvSpPr/>
      </dsp:nvSpPr>
      <dsp:spPr>
        <a:xfrm>
          <a:off x="0" y="3522281"/>
          <a:ext cx="1971674" cy="79263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Rest</a:t>
          </a:r>
          <a:endParaRPr lang="en-US" sz="1200" kern="1200"/>
        </a:p>
      </dsp:txBody>
      <dsp:txXfrm>
        <a:off x="0" y="3522281"/>
        <a:ext cx="1971674" cy="792631"/>
      </dsp:txXfrm>
    </dsp:sp>
    <dsp:sp modelId="{BF542AE5-A390-DE48-97C4-F9C72120B43E}">
      <dsp:nvSpPr>
        <dsp:cNvPr id="0" name=""/>
        <dsp:cNvSpPr/>
      </dsp:nvSpPr>
      <dsp:spPr>
        <a:xfrm>
          <a:off x="1971675" y="3522281"/>
          <a:ext cx="1971674" cy="792631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Gently massage and lightly stretch</a:t>
          </a:r>
          <a:endParaRPr lang="en-US" sz="1200" kern="1200"/>
        </a:p>
      </dsp:txBody>
      <dsp:txXfrm>
        <a:off x="1971675" y="3522281"/>
        <a:ext cx="1971674" cy="792631"/>
      </dsp:txXfrm>
    </dsp:sp>
    <dsp:sp modelId="{622246FD-8271-A144-8E4E-3C1F1AF6CDC4}">
      <dsp:nvSpPr>
        <dsp:cNvPr id="0" name=""/>
        <dsp:cNvSpPr/>
      </dsp:nvSpPr>
      <dsp:spPr>
        <a:xfrm>
          <a:off x="3943350" y="3522281"/>
          <a:ext cx="1971674" cy="792631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Consume fluids, such as a commercial sports drink or water</a:t>
          </a:r>
          <a:endParaRPr lang="en-US" sz="1200" kern="1200"/>
        </a:p>
      </dsp:txBody>
      <dsp:txXfrm>
        <a:off x="3943350" y="3522281"/>
        <a:ext cx="1971674" cy="792631"/>
      </dsp:txXfrm>
    </dsp:sp>
    <dsp:sp modelId="{E87551F6-C250-FA48-BC16-716CC230D559}">
      <dsp:nvSpPr>
        <dsp:cNvPr id="0" name=""/>
        <dsp:cNvSpPr/>
      </dsp:nvSpPr>
      <dsp:spPr>
        <a:xfrm>
          <a:off x="5915024" y="3522281"/>
          <a:ext cx="1971674" cy="792631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Resume activity with caution if the employee feels better and cramping resolves</a:t>
          </a:r>
          <a:endParaRPr lang="en-US" sz="1200" kern="1200"/>
        </a:p>
      </dsp:txBody>
      <dsp:txXfrm>
        <a:off x="5915024" y="3522281"/>
        <a:ext cx="1971674" cy="792631"/>
      </dsp:txXfrm>
    </dsp:sp>
    <dsp:sp modelId="{72DAC73D-98C0-824B-979A-FC1ED939A045}">
      <dsp:nvSpPr>
        <dsp:cNvPr id="0" name=""/>
        <dsp:cNvSpPr/>
      </dsp:nvSpPr>
      <dsp:spPr>
        <a:xfrm rot="10800000">
          <a:off x="0" y="1962"/>
          <a:ext cx="7886700" cy="2650147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Cramps are painful, involuntary muscle spasms most often occurring in legs and abdomen</a:t>
          </a:r>
          <a:endParaRPr lang="en-US" sz="3000" kern="1200"/>
        </a:p>
      </dsp:txBody>
      <dsp:txXfrm rot="10800000">
        <a:off x="0" y="1962"/>
        <a:ext cx="7886700" cy="17219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EE67E-2189-6F42-89F0-7721F68FB09D}">
      <dsp:nvSpPr>
        <dsp:cNvPr id="0" name=""/>
        <dsp:cNvSpPr/>
      </dsp:nvSpPr>
      <dsp:spPr>
        <a:xfrm>
          <a:off x="468272" y="3745"/>
          <a:ext cx="2171923" cy="13031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Cool, moist, pale ashen (grayish) or flushed skin</a:t>
          </a:r>
          <a:endParaRPr lang="en-US" sz="2000" kern="1200"/>
        </a:p>
      </dsp:txBody>
      <dsp:txXfrm>
        <a:off x="468272" y="3745"/>
        <a:ext cx="2171923" cy="1303153"/>
      </dsp:txXfrm>
    </dsp:sp>
    <dsp:sp modelId="{E252CE98-E4BB-8949-9F9F-A23D35115312}">
      <dsp:nvSpPr>
        <dsp:cNvPr id="0" name=""/>
        <dsp:cNvSpPr/>
      </dsp:nvSpPr>
      <dsp:spPr>
        <a:xfrm>
          <a:off x="2857388" y="3745"/>
          <a:ext cx="2171923" cy="1303153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Weakness, dizziness, light-headedness or headache</a:t>
          </a:r>
          <a:endParaRPr lang="en-US" sz="2000" kern="1200"/>
        </a:p>
      </dsp:txBody>
      <dsp:txXfrm>
        <a:off x="2857388" y="3745"/>
        <a:ext cx="2171923" cy="1303153"/>
      </dsp:txXfrm>
    </dsp:sp>
    <dsp:sp modelId="{48860713-1BB8-AD46-A7DE-09C86E23C865}">
      <dsp:nvSpPr>
        <dsp:cNvPr id="0" name=""/>
        <dsp:cNvSpPr/>
      </dsp:nvSpPr>
      <dsp:spPr>
        <a:xfrm>
          <a:off x="5246503" y="3745"/>
          <a:ext cx="2171923" cy="1303153"/>
        </a:xfrm>
        <a:prstGeom prst="rec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Rapid, weak pulse, shallow breathing or low blood pressure</a:t>
          </a:r>
          <a:endParaRPr lang="en-US" sz="2000" kern="1200"/>
        </a:p>
      </dsp:txBody>
      <dsp:txXfrm>
        <a:off x="5246503" y="3745"/>
        <a:ext cx="2171923" cy="1303153"/>
      </dsp:txXfrm>
    </dsp:sp>
    <dsp:sp modelId="{3EB5F87E-F844-1242-BD60-09A06E09C885}">
      <dsp:nvSpPr>
        <dsp:cNvPr id="0" name=""/>
        <dsp:cNvSpPr/>
      </dsp:nvSpPr>
      <dsp:spPr>
        <a:xfrm>
          <a:off x="468272" y="1524092"/>
          <a:ext cx="2171923" cy="1303153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Exhaustion</a:t>
          </a:r>
          <a:endParaRPr lang="en-US" sz="2000" kern="1200"/>
        </a:p>
      </dsp:txBody>
      <dsp:txXfrm>
        <a:off x="468272" y="1524092"/>
        <a:ext cx="2171923" cy="1303153"/>
      </dsp:txXfrm>
    </dsp:sp>
    <dsp:sp modelId="{61B26EE1-0279-794C-BFF0-CC872E1AC094}">
      <dsp:nvSpPr>
        <dsp:cNvPr id="0" name=""/>
        <dsp:cNvSpPr/>
      </dsp:nvSpPr>
      <dsp:spPr>
        <a:xfrm>
          <a:off x="2857388" y="1524092"/>
          <a:ext cx="2171923" cy="1303153"/>
        </a:xfrm>
        <a:prstGeom prst="rec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Decreasing LOC or fainting</a:t>
          </a:r>
          <a:endParaRPr lang="en-US" sz="2000" kern="1200"/>
        </a:p>
      </dsp:txBody>
      <dsp:txXfrm>
        <a:off x="2857388" y="1524092"/>
        <a:ext cx="2171923" cy="1303153"/>
      </dsp:txXfrm>
    </dsp:sp>
    <dsp:sp modelId="{854DFA23-FE7D-2B42-BD10-37147C12D651}">
      <dsp:nvSpPr>
        <dsp:cNvPr id="0" name=""/>
        <dsp:cNvSpPr/>
      </dsp:nvSpPr>
      <dsp:spPr>
        <a:xfrm>
          <a:off x="5246503" y="1524092"/>
          <a:ext cx="2171923" cy="1303153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Heavy sweating</a:t>
          </a:r>
          <a:endParaRPr lang="en-US" sz="2000" kern="1200"/>
        </a:p>
      </dsp:txBody>
      <dsp:txXfrm>
        <a:off x="5246503" y="1524092"/>
        <a:ext cx="2171923" cy="1303153"/>
      </dsp:txXfrm>
    </dsp:sp>
    <dsp:sp modelId="{71780D70-4972-4F44-85CA-CEB786225DB3}">
      <dsp:nvSpPr>
        <dsp:cNvPr id="0" name=""/>
        <dsp:cNvSpPr/>
      </dsp:nvSpPr>
      <dsp:spPr>
        <a:xfrm>
          <a:off x="1662830" y="3044438"/>
          <a:ext cx="2171923" cy="1303153"/>
        </a:xfrm>
        <a:prstGeom prst="rec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Nausea</a:t>
          </a:r>
          <a:endParaRPr lang="en-US" sz="2000" kern="1200"/>
        </a:p>
      </dsp:txBody>
      <dsp:txXfrm>
        <a:off x="1662830" y="3044438"/>
        <a:ext cx="2171923" cy="1303153"/>
      </dsp:txXfrm>
    </dsp:sp>
    <dsp:sp modelId="{55001963-27C9-874F-831B-0BFBC35BE4E8}">
      <dsp:nvSpPr>
        <dsp:cNvPr id="0" name=""/>
        <dsp:cNvSpPr/>
      </dsp:nvSpPr>
      <dsp:spPr>
        <a:xfrm>
          <a:off x="4051946" y="3044438"/>
          <a:ext cx="2171923" cy="130315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Muscle cramps (heat cramps)</a:t>
          </a:r>
          <a:endParaRPr lang="en-US" sz="2000" kern="1200"/>
        </a:p>
      </dsp:txBody>
      <dsp:txXfrm>
        <a:off x="4051946" y="3044438"/>
        <a:ext cx="2171923" cy="13031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1FCFC-9B76-DB48-92AA-7EDFAF39BA66}">
      <dsp:nvSpPr>
        <dsp:cNvPr id="0" name=""/>
        <dsp:cNvSpPr/>
      </dsp:nvSpPr>
      <dsp:spPr>
        <a:xfrm>
          <a:off x="6659" y="171711"/>
          <a:ext cx="1606192" cy="481857"/>
        </a:xfrm>
        <a:prstGeom prst="chevron">
          <a:avLst>
            <a:gd name="adj" fmla="val 3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96" tIns="59496" rIns="59496" bIns="594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Move</a:t>
          </a:r>
        </a:p>
      </dsp:txBody>
      <dsp:txXfrm>
        <a:off x="151216" y="171711"/>
        <a:ext cx="1317078" cy="481857"/>
      </dsp:txXfrm>
    </dsp:sp>
    <dsp:sp modelId="{478764FC-9735-944B-A388-2ACD38B2E893}">
      <dsp:nvSpPr>
        <dsp:cNvPr id="0" name=""/>
        <dsp:cNvSpPr/>
      </dsp:nvSpPr>
      <dsp:spPr>
        <a:xfrm>
          <a:off x="6659" y="653568"/>
          <a:ext cx="1461634" cy="3527263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502" tIns="115502" rIns="115502" bIns="231003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Move to a cooler area</a:t>
          </a:r>
        </a:p>
      </dsp:txBody>
      <dsp:txXfrm>
        <a:off x="6659" y="653568"/>
        <a:ext cx="1461634" cy="3527263"/>
      </dsp:txXfrm>
    </dsp:sp>
    <dsp:sp modelId="{43FD0352-A5EB-7F47-9CF3-BDF71BC60A3A}">
      <dsp:nvSpPr>
        <dsp:cNvPr id="0" name=""/>
        <dsp:cNvSpPr/>
      </dsp:nvSpPr>
      <dsp:spPr>
        <a:xfrm>
          <a:off x="1573456" y="171711"/>
          <a:ext cx="1606192" cy="481857"/>
        </a:xfrm>
        <a:prstGeom prst="chevron">
          <a:avLst>
            <a:gd name="adj" fmla="val 3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96" tIns="59496" rIns="59496" bIns="594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Apply</a:t>
          </a:r>
        </a:p>
      </dsp:txBody>
      <dsp:txXfrm>
        <a:off x="1718013" y="171711"/>
        <a:ext cx="1317078" cy="481857"/>
      </dsp:txXfrm>
    </dsp:sp>
    <dsp:sp modelId="{0D520C53-F3EF-F94F-A011-60D6D5ABE5CB}">
      <dsp:nvSpPr>
        <dsp:cNvPr id="0" name=""/>
        <dsp:cNvSpPr/>
      </dsp:nvSpPr>
      <dsp:spPr>
        <a:xfrm>
          <a:off x="1573456" y="653568"/>
          <a:ext cx="1461634" cy="3527263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502" tIns="115502" rIns="115502" bIns="231003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Apply cool wet cloths or towels to the skin. </a:t>
          </a:r>
        </a:p>
      </dsp:txBody>
      <dsp:txXfrm>
        <a:off x="1573456" y="653568"/>
        <a:ext cx="1461634" cy="3527263"/>
      </dsp:txXfrm>
    </dsp:sp>
    <dsp:sp modelId="{7CA508FB-6C17-0D40-BB07-B988211544F8}">
      <dsp:nvSpPr>
        <dsp:cNvPr id="0" name=""/>
        <dsp:cNvSpPr/>
      </dsp:nvSpPr>
      <dsp:spPr>
        <a:xfrm>
          <a:off x="3140253" y="171711"/>
          <a:ext cx="1606192" cy="481857"/>
        </a:xfrm>
        <a:prstGeom prst="chevron">
          <a:avLst>
            <a:gd name="adj" fmla="val 3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96" tIns="59496" rIns="59496" bIns="594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Encourage</a:t>
          </a:r>
        </a:p>
      </dsp:txBody>
      <dsp:txXfrm>
        <a:off x="3284810" y="171711"/>
        <a:ext cx="1317078" cy="481857"/>
      </dsp:txXfrm>
    </dsp:sp>
    <dsp:sp modelId="{A5933D95-884A-1449-A9A7-9364D74E8AF1}">
      <dsp:nvSpPr>
        <dsp:cNvPr id="0" name=""/>
        <dsp:cNvSpPr/>
      </dsp:nvSpPr>
      <dsp:spPr>
        <a:xfrm>
          <a:off x="3140253" y="653568"/>
          <a:ext cx="1461634" cy="3527263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502" tIns="115502" rIns="115502" bIns="231003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Encourage rehydration  </a:t>
          </a:r>
        </a:p>
      </dsp:txBody>
      <dsp:txXfrm>
        <a:off x="3140253" y="653568"/>
        <a:ext cx="1461634" cy="3527263"/>
      </dsp:txXfrm>
    </dsp:sp>
    <dsp:sp modelId="{14BDB432-F71E-DB41-AAC0-2C9AE58DC9B0}">
      <dsp:nvSpPr>
        <dsp:cNvPr id="0" name=""/>
        <dsp:cNvSpPr/>
      </dsp:nvSpPr>
      <dsp:spPr>
        <a:xfrm>
          <a:off x="4707051" y="171711"/>
          <a:ext cx="1606192" cy="481857"/>
        </a:xfrm>
        <a:prstGeom prst="chevron">
          <a:avLst>
            <a:gd name="adj" fmla="val 3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96" tIns="59496" rIns="59496" bIns="594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Apply</a:t>
          </a:r>
        </a:p>
      </dsp:txBody>
      <dsp:txXfrm>
        <a:off x="4851608" y="171711"/>
        <a:ext cx="1317078" cy="481857"/>
      </dsp:txXfrm>
    </dsp:sp>
    <dsp:sp modelId="{9226E725-DD72-9744-937C-F9DC47D26EA6}">
      <dsp:nvSpPr>
        <dsp:cNvPr id="0" name=""/>
        <dsp:cNvSpPr/>
      </dsp:nvSpPr>
      <dsp:spPr>
        <a:xfrm>
          <a:off x="4707051" y="653568"/>
          <a:ext cx="1461634" cy="3527263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502" tIns="115502" rIns="115502" bIns="231003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Apply ice packs or cold packs to the wrists, ankles, armpits, groin and back of the neck </a:t>
          </a:r>
        </a:p>
      </dsp:txBody>
      <dsp:txXfrm>
        <a:off x="4707051" y="653568"/>
        <a:ext cx="1461634" cy="3527263"/>
      </dsp:txXfrm>
    </dsp:sp>
    <dsp:sp modelId="{00FEC586-09F0-6741-8DE5-A0DF1F50796D}">
      <dsp:nvSpPr>
        <dsp:cNvPr id="0" name=""/>
        <dsp:cNvSpPr/>
      </dsp:nvSpPr>
      <dsp:spPr>
        <a:xfrm>
          <a:off x="6273848" y="171711"/>
          <a:ext cx="1606192" cy="481857"/>
        </a:xfrm>
        <a:prstGeom prst="chevron">
          <a:avLst>
            <a:gd name="adj" fmla="val 3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96" tIns="59496" rIns="59496" bIns="5949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Call</a:t>
          </a:r>
        </a:p>
      </dsp:txBody>
      <dsp:txXfrm>
        <a:off x="6418405" y="171711"/>
        <a:ext cx="1317078" cy="481857"/>
      </dsp:txXfrm>
    </dsp:sp>
    <dsp:sp modelId="{7E56E384-54AB-2E40-A4BA-328E2D0DCD4E}">
      <dsp:nvSpPr>
        <dsp:cNvPr id="0" name=""/>
        <dsp:cNvSpPr/>
      </dsp:nvSpPr>
      <dsp:spPr>
        <a:xfrm>
          <a:off x="6273848" y="653568"/>
          <a:ext cx="1461634" cy="3527263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502" tIns="115502" rIns="115502" bIns="231003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Call 911and provide care for heat stroke if employee does not improve in a few minutes, refuses to drink water, vomits, shows other signs of heat stroke or begins to lose consciousness</a:t>
          </a:r>
        </a:p>
      </dsp:txBody>
      <dsp:txXfrm>
        <a:off x="6273848" y="653568"/>
        <a:ext cx="1461634" cy="35272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27BEF-AAF2-C441-895B-A2E27432600B}">
      <dsp:nvSpPr>
        <dsp:cNvPr id="0" name=""/>
        <dsp:cNvSpPr/>
      </dsp:nvSpPr>
      <dsp:spPr>
        <a:xfrm>
          <a:off x="0" y="1497313"/>
          <a:ext cx="4885203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86883-E810-524D-B39B-EEF84A17125B}">
      <dsp:nvSpPr>
        <dsp:cNvPr id="0" name=""/>
        <dsp:cNvSpPr/>
      </dsp:nvSpPr>
      <dsp:spPr>
        <a:xfrm>
          <a:off x="244260" y="1172593"/>
          <a:ext cx="3419642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254" tIns="0" rIns="12925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Life-threatening condition</a:t>
          </a:r>
          <a:endParaRPr lang="en-US" sz="2200" kern="1200"/>
        </a:p>
      </dsp:txBody>
      <dsp:txXfrm>
        <a:off x="275963" y="1204296"/>
        <a:ext cx="3356236" cy="586034"/>
      </dsp:txXfrm>
    </dsp:sp>
    <dsp:sp modelId="{A186C239-11BF-C740-9DA7-F22ED0EE76CE}">
      <dsp:nvSpPr>
        <dsp:cNvPr id="0" name=""/>
        <dsp:cNvSpPr/>
      </dsp:nvSpPr>
      <dsp:spPr>
        <a:xfrm>
          <a:off x="0" y="2495233"/>
          <a:ext cx="4885203" cy="221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9146" tIns="458216" rIns="37914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/>
            <a:t>Classic: due to environmental changes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/>
            <a:t>Exertional: due to excess heat loss through exercise exceeding body’s ability to cool off</a:t>
          </a:r>
          <a:endParaRPr lang="en-US" sz="2200" kern="1200"/>
        </a:p>
      </dsp:txBody>
      <dsp:txXfrm>
        <a:off x="0" y="2495233"/>
        <a:ext cx="4885203" cy="2217600"/>
      </dsp:txXfrm>
    </dsp:sp>
    <dsp:sp modelId="{B427EC36-18E3-BB44-AC81-E9556AC7499C}">
      <dsp:nvSpPr>
        <dsp:cNvPr id="0" name=""/>
        <dsp:cNvSpPr/>
      </dsp:nvSpPr>
      <dsp:spPr>
        <a:xfrm>
          <a:off x="244260" y="2170513"/>
          <a:ext cx="3419642" cy="64944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254" tIns="0" rIns="12925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Two types: </a:t>
          </a:r>
          <a:endParaRPr lang="en-US" sz="2200" kern="1200"/>
        </a:p>
      </dsp:txBody>
      <dsp:txXfrm>
        <a:off x="275963" y="2202216"/>
        <a:ext cx="3356236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40" cy="469424"/>
          </a:xfrm>
          <a:prstGeom prst="rect">
            <a:avLst/>
          </a:prstGeom>
        </p:spPr>
        <p:txBody>
          <a:bodyPr vert="horz" lIns="94206" tIns="47103" rIns="94206" bIns="471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40" cy="469424"/>
          </a:xfrm>
          <a:prstGeom prst="rect">
            <a:avLst/>
          </a:prstGeom>
        </p:spPr>
        <p:txBody>
          <a:bodyPr vert="horz" lIns="94206" tIns="47103" rIns="94206" bIns="47103" rtlCol="0"/>
          <a:lstStyle>
            <a:lvl1pPr algn="r">
              <a:defRPr sz="1200"/>
            </a:lvl1pPr>
          </a:lstStyle>
          <a:p>
            <a:fld id="{9A4D5DED-A694-4403-8EAD-F13981581953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3" rIns="94206" bIns="471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6" tIns="47103" rIns="94206" bIns="471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40" cy="469424"/>
          </a:xfrm>
          <a:prstGeom prst="rect">
            <a:avLst/>
          </a:prstGeom>
        </p:spPr>
        <p:txBody>
          <a:bodyPr vert="horz" lIns="94206" tIns="47103" rIns="94206" bIns="471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2"/>
            <a:ext cx="3077740" cy="469424"/>
          </a:xfrm>
          <a:prstGeom prst="rect">
            <a:avLst/>
          </a:prstGeom>
        </p:spPr>
        <p:txBody>
          <a:bodyPr vert="horz" lIns="94206" tIns="47103" rIns="94206" bIns="47103" rtlCol="0" anchor="b"/>
          <a:lstStyle>
            <a:lvl1pPr algn="r">
              <a:defRPr sz="1200"/>
            </a:lvl1pPr>
          </a:lstStyle>
          <a:p>
            <a:fld id="{E808F5AB-3A98-4552-983E-F379C9C5DC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45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853-744B-44AA-AA83-7D012294521A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89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896B-35A9-481D-86C4-76C10AC6BF7B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3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F6203-A5B7-4CE2-B3BB-9FBFBCF5149E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9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15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95400"/>
            <a:ext cx="43053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295400"/>
            <a:ext cx="4305300" cy="4648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47291-5F54-4C35-B842-F43903CD080B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93D71-F734-4118-BD1A-113587CE44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8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576C4-53EC-4BD7-AF2C-256EB2A48D6B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E1F32-6FC9-41DE-8680-C82FC4806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1474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733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E99F5-8D5C-46B4-8B7A-39DF9758EB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36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7346"/>
            <a:ext cx="8229023" cy="1140199"/>
          </a:xfrm>
        </p:spPr>
        <p:txBody>
          <a:bodyPr lIns="82058" tIns="41029" rIns="82058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489" y="1599640"/>
            <a:ext cx="4045238" cy="2196353"/>
          </a:xfrm>
        </p:spPr>
        <p:txBody>
          <a:bodyPr lIns="82058" tIns="41029" rIns="82058" bIns="4102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489" y="3930463"/>
            <a:ext cx="4045238" cy="2196353"/>
          </a:xfrm>
        </p:spPr>
        <p:txBody>
          <a:bodyPr lIns="82058" tIns="41029" rIns="82058" bIns="4102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1273" y="1599640"/>
            <a:ext cx="4045239" cy="4527176"/>
          </a:xfrm>
        </p:spPr>
        <p:txBody>
          <a:bodyPr lIns="82058" tIns="41029" rIns="82058" bIns="4102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489" y="6245879"/>
            <a:ext cx="2133023" cy="476250"/>
          </a:xfrm>
        </p:spPr>
        <p:txBody>
          <a:bodyPr lIns="82058" tIns="41029" rIns="82058" bIns="41029"/>
          <a:lstStyle>
            <a:lvl1pPr>
              <a:defRPr/>
            </a:lvl1pPr>
          </a:lstStyle>
          <a:p>
            <a:fld id="{E52E7E90-6A61-4166-BD42-FCCBC0F10953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489" y="6245879"/>
            <a:ext cx="2895023" cy="476250"/>
          </a:xfrm>
        </p:spPr>
        <p:txBody>
          <a:bodyPr lIns="82058" tIns="41029" rIns="82058" bIns="41029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489" y="6245879"/>
            <a:ext cx="2133023" cy="476250"/>
          </a:xfrm>
        </p:spPr>
        <p:txBody>
          <a:bodyPr/>
          <a:lstStyle>
            <a:lvl1pPr>
              <a:defRPr/>
            </a:lvl1pPr>
          </a:lstStyle>
          <a:p>
            <a:fld id="{2C97B39E-E770-4A0B-ADA2-22B9A848EA0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34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2057400"/>
            <a:ext cx="36957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2057400"/>
            <a:ext cx="36957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229100"/>
            <a:ext cx="36957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905000" y="6629400"/>
            <a:ext cx="2590800" cy="228600"/>
          </a:xfrm>
        </p:spPr>
        <p:txBody>
          <a:bodyPr/>
          <a:lstStyle>
            <a:lvl1pPr>
              <a:defRPr>
                <a:latin typeface="Times New Roman" pitchFamily="1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37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2057400"/>
            <a:ext cx="36957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2057400"/>
            <a:ext cx="36957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05000" y="6629400"/>
            <a:ext cx="2590800" cy="228600"/>
          </a:xfrm>
        </p:spPr>
        <p:txBody>
          <a:bodyPr/>
          <a:lstStyle>
            <a:lvl1pPr>
              <a:defRPr>
                <a:latin typeface="Times New Roman" pitchFamily="1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33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E62F-A7E2-4CFB-82E2-D257D6E0AA69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94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EBFF-0A14-46A0-999E-9E4EE35BCA5B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2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8314-C980-41B1-9B03-2E8811542750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42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6C9B-C98E-414A-96C3-27D09E96BC9C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4336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1C04-AA12-4CE7-928B-7CD5161FE9BE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17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E782-5585-426E-9720-2116B791DDE8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37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7F28-EA7F-4D8B-AAA5-027CAC210BBF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390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0EEC-212E-4EAD-8672-73205631B728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37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CB07-C4D4-4ADF-9BDC-BB826AF6F85C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876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B064C-5C35-416A-A3BC-422B226AD67F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653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3496-4824-416C-94B5-B3050EC03EE5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608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6B08-347C-4E85-816B-BCB7C563AB45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6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6FFE-6217-4EAC-A55A-208B709B1A6F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2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8A7D9-EB17-423E-A6F7-9E922FDC339F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1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01BB-14BA-440C-BDA0-338A19B9FE54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56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3AB9-9A49-443C-81DC-FF63D5500613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310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C999-A501-4C4D-A52C-F0E57B79D643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3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A75D6-0C0F-47B8-9A66-CA3A8D347153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1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3E5E-AB26-4A3D-BF64-6F21B4A90949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8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495BBD0-DEA6-4232-BEBE-924D9310D90B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1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8658-6B67-46CD-A68D-5E9D0CFAE73B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35BA5-0F40-4DB7-8B6C-A7E38A79E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7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iff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D6CF29CD-38B8-4924-BA11-6D6051748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9144000" cy="26151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0258" y="4502330"/>
            <a:ext cx="8074057" cy="12072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en-US" sz="6000">
                <a:solidFill>
                  <a:schemeClr val="bg1"/>
                </a:solidFill>
              </a:rPr>
              <a:t>HEAT STRESS Training</a:t>
            </a:r>
          </a:p>
        </p:txBody>
      </p:sp>
      <p:pic>
        <p:nvPicPr>
          <p:cNvPr id="9221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231" y="1626472"/>
            <a:ext cx="1985438" cy="99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564940E8-4031-4205-8D84-CBBB398C9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46324" y="1062381"/>
            <a:ext cx="0" cy="212090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3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0705" y="1625171"/>
            <a:ext cx="1990640" cy="99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C68721A-3920-404F-817F-D207616A4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2000" y="1062381"/>
            <a:ext cx="0" cy="212090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2" descr="C:\Documents and Settings\HURLEYCD\Local Settings\Temporary Internet Files\Content.IE5\6T2A12RW\MCj0104564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4219" y="1101466"/>
            <a:ext cx="1976532" cy="2039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D83F26F-C55B-4A92-9AFF-4894D14E27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97675" y="1062381"/>
            <a:ext cx="0" cy="212090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2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7258" y="1584281"/>
            <a:ext cx="1985438" cy="107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schemeClr val="bg1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1000">
              <a:solidFill>
                <a:schemeClr val="bg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6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b="1"/>
              <a:t>Heat Exhaustion: Care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graphicFrame>
        <p:nvGraphicFramePr>
          <p:cNvPr id="18437" name="Content Placeholder 2">
            <a:extLst>
              <a:ext uri="{FF2B5EF4-FFF2-40B4-BE49-F238E27FC236}">
                <a16:creationId xmlns:a16="http://schemas.microsoft.com/office/drawing/2014/main" id="{CFB275E4-7519-4C7A-AFCA-31C219626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374499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119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647271" y="1012004"/>
            <a:ext cx="2562119" cy="479540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rgbClr val="FFFFFF"/>
                </a:solidFill>
              </a:rPr>
              <a:t>Heat Stroke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9461" name="Content Placeholder 2">
            <a:extLst>
              <a:ext uri="{FF2B5EF4-FFF2-40B4-BE49-F238E27FC236}">
                <a16:creationId xmlns:a16="http://schemas.microsoft.com/office/drawing/2014/main" id="{E2A92017-C089-4321-BA60-A7A066166A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919573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181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869949" y="995318"/>
            <a:ext cx="7404101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3100" b="1">
                <a:solidFill>
                  <a:srgbClr val="3F3F3F"/>
                </a:solidFill>
              </a:rPr>
              <a:t>Heat Stroke: Signs and Symptoms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1"/>
          </p:nvPr>
        </p:nvSpPr>
        <p:spPr>
          <a:xfrm>
            <a:off x="1107686" y="2888250"/>
            <a:ext cx="3223013" cy="2959777"/>
          </a:xfrm>
        </p:spPr>
        <p:txBody>
          <a:bodyPr anchor="t"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Flushed or red skin, dry or moist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Extremely high body temperature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Rapid, weak pulse or shallow breathing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Low blood pressure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Throbbing headache</a:t>
            </a:r>
          </a:p>
          <a:p>
            <a:pPr eaLnBrk="1" hangingPunct="1"/>
            <a:endParaRPr lang="en-US" altLang="en-US" sz="1700"/>
          </a:p>
          <a:p>
            <a:pPr eaLnBrk="1" hangingPunct="1"/>
            <a:endParaRPr lang="en-US" altLang="en-US" sz="1700"/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2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4" name="Content Placeholder 3"/>
          <p:cNvSpPr>
            <a:spLocks noGrp="1"/>
          </p:cNvSpPr>
          <p:nvPr>
            <p:ph sz="half" idx="2"/>
          </p:nvPr>
        </p:nvSpPr>
        <p:spPr>
          <a:xfrm>
            <a:off x="4813298" y="2888250"/>
            <a:ext cx="3219445" cy="2959778"/>
          </a:xfrm>
        </p:spPr>
        <p:txBody>
          <a:bodyPr anchor="t"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Dizziness, nausea or vomiting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Decreasing LOC/altered mental status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Confusion, disorientation, irrational behavior or attention deficit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Unconsciousness or coma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Convulsions or seizure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en-US" sz="17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915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rgbClr val="FFFFFF"/>
                </a:solidFill>
              </a:rPr>
              <a:t>HEAT STROKE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1509" name="Rectangle 3">
            <a:extLst>
              <a:ext uri="{FF2B5EF4-FFF2-40B4-BE49-F238E27FC236}">
                <a16:creationId xmlns:a16="http://schemas.microsoft.com/office/drawing/2014/main" id="{62B98A54-CAC2-4E8A-A513-6EFEF4D4A7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24250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546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Content Placeholder 3" descr="Heat Stres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727075"/>
            <a:ext cx="7696200" cy="5368925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35BA5-0F40-4DB7-8B6C-A7E38A79E72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60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393555" y="620392"/>
            <a:ext cx="2856201" cy="55046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200" b="1" dirty="0">
                <a:solidFill>
                  <a:schemeClr val="bg1"/>
                </a:solidFill>
              </a:rPr>
              <a:t>Heat Stroke Care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graphicFrame>
        <p:nvGraphicFramePr>
          <p:cNvPr id="23557" name="Content Placeholder 2">
            <a:extLst>
              <a:ext uri="{FF2B5EF4-FFF2-40B4-BE49-F238E27FC236}">
                <a16:creationId xmlns:a16="http://schemas.microsoft.com/office/drawing/2014/main" id="{4E2FD6E3-C183-477F-BA94-76823B9AF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28357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074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73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49" y="995318"/>
            <a:ext cx="7404101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100" b="1">
                <a:solidFill>
                  <a:srgbClr val="3F3F3F"/>
                </a:solidFill>
              </a:rPr>
              <a:t>SYMPTOMS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107686" y="2888250"/>
            <a:ext cx="3223013" cy="2959777"/>
          </a:xfrm>
        </p:spPr>
        <p:txBody>
          <a:bodyPr rtlCol="0" anchor="t">
            <a:normAutofit/>
          </a:bodyPr>
          <a:lstStyle/>
          <a:p>
            <a:pPr marL="91440" indent="-91440" eaLnBrk="1" fontAlgn="auto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/>
              <a:t>HEAT EXHAUSTION</a:t>
            </a:r>
          </a:p>
          <a:p>
            <a:pPr marL="91440" indent="-91440" eaLnBrk="1" fontAlgn="auto" hangingPunct="1">
              <a:buFont typeface="Wingdings" panose="05000000000000000000" pitchFamily="2" charset="2"/>
              <a:buNone/>
              <a:defRPr/>
            </a:pPr>
            <a:endParaRPr lang="en-US" altLang="en-US" sz="1600" b="1"/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600" b="1"/>
              <a:t>Skin is pale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600" b="1"/>
              <a:t>Excessive sweating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600" b="1"/>
              <a:t>May faint but usually conscious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600" b="1"/>
              <a:t>Headache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600" b="1"/>
              <a:t>Nausea and vomiting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600" b="1"/>
              <a:t>Blurred vision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600" b="1"/>
              <a:t>Dizziness </a:t>
            </a:r>
          </a:p>
        </p:txBody>
      </p:sp>
      <p:cxnSp>
        <p:nvCxnSpPr>
          <p:cNvPr id="15367" name="Straight Connector 75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2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13298" y="2888250"/>
            <a:ext cx="3219445" cy="2959778"/>
          </a:xfrm>
        </p:spPr>
        <p:txBody>
          <a:bodyPr rtlCol="0" anchor="t">
            <a:normAutofit/>
          </a:bodyPr>
          <a:lstStyle/>
          <a:p>
            <a:pPr marL="91440" indent="-91440" eaLnBrk="1" fontAlgn="auto" hangingPunct="1">
              <a:buFont typeface="Wingdings" panose="05000000000000000000" pitchFamily="2" charset="2"/>
              <a:buNone/>
              <a:defRPr/>
            </a:pPr>
            <a:r>
              <a:rPr lang="en-US" altLang="en-US" sz="1700" b="1"/>
              <a:t>HEAT STROKE</a:t>
            </a:r>
          </a:p>
          <a:p>
            <a:pPr marL="91440" indent="-91440" eaLnBrk="1" fontAlgn="auto" hangingPunct="1">
              <a:buFont typeface="Wingdings" panose="05000000000000000000" pitchFamily="2" charset="2"/>
              <a:buNone/>
              <a:defRPr/>
            </a:pPr>
            <a:endParaRPr lang="en-US" altLang="en-US" sz="1700" b="1"/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700" b="1"/>
              <a:t>Skin is red and hot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700" b="1"/>
              <a:t>No sweating</a:t>
            </a:r>
          </a:p>
          <a:p>
            <a:pPr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1700" b="1"/>
              <a:t>Unconscious or incoherent</a:t>
            </a:r>
          </a:p>
          <a:p>
            <a:pPr marL="91440" indent="-91440" eaLnBrk="1" fontAlgn="auto" hangingPunct="1">
              <a:buFont typeface="Wingdings" panose="05000000000000000000" pitchFamily="2" charset="2"/>
              <a:buNone/>
              <a:defRPr/>
            </a:pPr>
            <a:endParaRPr lang="en-US" altLang="en-US" sz="1700"/>
          </a:p>
          <a:p>
            <a:pPr marL="91440" indent="-91440" eaLnBrk="1" fontAlgn="auto" hangingPunct="1">
              <a:defRPr/>
            </a:pPr>
            <a:endParaRPr lang="en-US" altLang="en-US" sz="17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06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49" y="995318"/>
            <a:ext cx="7404101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100" b="1">
                <a:solidFill>
                  <a:srgbClr val="3F3F3F"/>
                </a:solidFill>
              </a:rPr>
              <a:t>TREATMENT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107686" y="2888250"/>
            <a:ext cx="3223013" cy="2959777"/>
          </a:xfrm>
        </p:spPr>
        <p:txBody>
          <a:bodyPr anchor="t"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700" b="1"/>
              <a:t>HEAT EXHAUSTION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700" b="1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Call Supervisor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Rest in cool place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Loosen and remove unnecessary clothing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Shower or sponge with cool water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2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13298" y="2888250"/>
            <a:ext cx="3219445" cy="2959778"/>
          </a:xfrm>
        </p:spPr>
        <p:txBody>
          <a:bodyPr anchor="t"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700" b="1"/>
              <a:t>HEAT STROKE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700" b="1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Call 911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Immediate, aggressive, effective cooling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1700" b="1"/>
              <a:t>DO NOT give anything by mouth</a:t>
            </a:r>
          </a:p>
          <a:p>
            <a:pPr eaLnBrk="1" hangingPunct="1"/>
            <a:endParaRPr lang="en-US" altLang="en-US" sz="1700" b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642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/>
              <a:t>ENVIRONMENTAL RISK FACTORS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graphicFrame>
        <p:nvGraphicFramePr>
          <p:cNvPr id="26629" name="Rectangle 3">
            <a:extLst>
              <a:ext uri="{FF2B5EF4-FFF2-40B4-BE49-F238E27FC236}">
                <a16:creationId xmlns:a16="http://schemas.microsoft.com/office/drawing/2014/main" id="{6A75DC27-386A-4432-ABC5-A44A04993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4496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2154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rgbClr val="FFFFFF"/>
                </a:solidFill>
              </a:rPr>
              <a:t>JOB RISK FACTORS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19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7653" name="Rectangle 3">
            <a:extLst>
              <a:ext uri="{FF2B5EF4-FFF2-40B4-BE49-F238E27FC236}">
                <a16:creationId xmlns:a16="http://schemas.microsoft.com/office/drawing/2014/main" id="{922928DB-F12A-469E-A098-E09CB2CBD0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055714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761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/>
              <a:t>Factors Increasing Risk for </a:t>
            </a:r>
            <a:br>
              <a:rPr lang="en-US" altLang="en-US" b="1"/>
            </a:br>
            <a:r>
              <a:rPr lang="en-US" altLang="en-US" b="1"/>
              <a:t>Heat-Related Illnesses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10245" name="Content Placeholder 2">
            <a:extLst>
              <a:ext uri="{FF2B5EF4-FFF2-40B4-BE49-F238E27FC236}">
                <a16:creationId xmlns:a16="http://schemas.microsoft.com/office/drawing/2014/main" id="{54168395-B8B7-4BCE-9F53-34F60CC9AC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5600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6253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/>
              <a:t>WORKER RESPONSIBILITY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  <p:graphicFrame>
        <p:nvGraphicFramePr>
          <p:cNvPr id="28679" name="Rectangle 3">
            <a:extLst>
              <a:ext uri="{FF2B5EF4-FFF2-40B4-BE49-F238E27FC236}">
                <a16:creationId xmlns:a16="http://schemas.microsoft.com/office/drawing/2014/main" id="{5DDC9734-8837-4594-A13E-4E39A8D66C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1082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691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9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80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81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2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3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401265" y="685800"/>
            <a:ext cx="2085203" cy="5105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b="1">
                <a:solidFill>
                  <a:srgbClr val="FFFFFF"/>
                </a:solidFill>
              </a:rPr>
              <a:t>Heat-Related Illnesses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99176" y="6309360"/>
            <a:ext cx="81617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1269" name="Content Placeholder 2">
            <a:extLst>
              <a:ext uri="{FF2B5EF4-FFF2-40B4-BE49-F238E27FC236}">
                <a16:creationId xmlns:a16="http://schemas.microsoft.com/office/drawing/2014/main" id="{00563871-73A5-4176-84AB-9AE2BD1BA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881339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349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40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1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2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3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4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5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01265" y="685800"/>
            <a:ext cx="2085203" cy="5105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700" b="1">
                <a:solidFill>
                  <a:srgbClr val="FFFFFF"/>
                </a:solidFill>
              </a:rPr>
              <a:t>Dehydration: Signs and Symptoms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99176" y="6309360"/>
            <a:ext cx="81617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1268" name="Content Placeholder 3">
            <a:extLst>
              <a:ext uri="{FF2B5EF4-FFF2-40B4-BE49-F238E27FC236}">
                <a16:creationId xmlns:a16="http://schemas.microsoft.com/office/drawing/2014/main" id="{A3D43AA5-C38F-4668-89A6-C19B43ED4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528469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A9FD46-278B-C94A-B5B3-42C73269230D}"/>
              </a:ext>
            </a:extLst>
          </p:cNvPr>
          <p:cNvSpPr txBox="1"/>
          <p:nvPr/>
        </p:nvSpPr>
        <p:spPr>
          <a:xfrm>
            <a:off x="4648200" y="183515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20000"/>
                </a:solidFill>
              </a:rPr>
              <a:t>Early Signs………</a:t>
            </a:r>
          </a:p>
        </p:txBody>
      </p:sp>
    </p:spTree>
    <p:extLst>
      <p:ext uri="{BB962C8B-B14F-4D97-AF65-F5344CB8AC3E}">
        <p14:creationId xmlns:p14="http://schemas.microsoft.com/office/powerpoint/2010/main" val="72577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41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2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3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4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5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6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401265" y="685800"/>
            <a:ext cx="2085203" cy="5105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700" b="1">
                <a:solidFill>
                  <a:srgbClr val="FFFFFF"/>
                </a:solidFill>
              </a:rPr>
              <a:t>Dehydration: Signs and Symptoms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99176" y="6309360"/>
            <a:ext cx="81617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317" name="Content Placeholder 2">
            <a:extLst>
              <a:ext uri="{FF2B5EF4-FFF2-40B4-BE49-F238E27FC236}">
                <a16:creationId xmlns:a16="http://schemas.microsoft.com/office/drawing/2014/main" id="{8D5916AC-A85D-4BD8-BB77-3ECD6DE4C2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467565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ABA7FD91-B2CD-1945-97D2-CA3B9CD62DD4}"/>
              </a:ext>
            </a:extLst>
          </p:cNvPr>
          <p:cNvSpPr txBox="1"/>
          <p:nvPr/>
        </p:nvSpPr>
        <p:spPr>
          <a:xfrm>
            <a:off x="4648200" y="183515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20000"/>
                </a:solidFill>
              </a:rPr>
              <a:t>Later Signs………</a:t>
            </a:r>
          </a:p>
        </p:txBody>
      </p:sp>
    </p:spTree>
    <p:extLst>
      <p:ext uri="{BB962C8B-B14F-4D97-AF65-F5344CB8AC3E}">
        <p14:creationId xmlns:p14="http://schemas.microsoft.com/office/powerpoint/2010/main" val="164768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9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80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81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2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3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13314" name="Rectangle 2"/>
          <p:cNvSpPr>
            <a:spLocks noGrp="1"/>
          </p:cNvSpPr>
          <p:nvPr>
            <p:ph type="title"/>
          </p:nvPr>
        </p:nvSpPr>
        <p:spPr bwMode="auto">
          <a:xfrm>
            <a:off x="401265" y="685800"/>
            <a:ext cx="2085203" cy="5105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700" b="1" dirty="0">
                <a:solidFill>
                  <a:srgbClr val="FFFFFF"/>
                </a:solidFill>
              </a:rPr>
              <a:t>Dehydration Care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99176" y="6309360"/>
            <a:ext cx="81617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341" name="Rectangle 3">
            <a:extLst>
              <a:ext uri="{FF2B5EF4-FFF2-40B4-BE49-F238E27FC236}">
                <a16:creationId xmlns:a16="http://schemas.microsoft.com/office/drawing/2014/main" id="{A0408A02-1ED1-4D5C-97F0-BD3FB60645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878817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276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/>
              <a:t>Heat Cramps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graphicFrame>
        <p:nvGraphicFramePr>
          <p:cNvPr id="16389" name="Content Placeholder 2">
            <a:extLst>
              <a:ext uri="{FF2B5EF4-FFF2-40B4-BE49-F238E27FC236}">
                <a16:creationId xmlns:a16="http://schemas.microsoft.com/office/drawing/2014/main" id="{9C1B5ADB-252E-4769-BA26-59FFFD9C1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47379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31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/>
              <a:t>HEAT CRAMPS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718" y="2265037"/>
            <a:ext cx="7593759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119CA79-51C0-E74F-9F50-86F8E4A21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1037"/>
            <a:ext cx="2524860" cy="791122"/>
          </a:xfrm>
          <a:prstGeom prst="rect">
            <a:avLst/>
          </a:prstGeom>
        </p:spPr>
      </p:pic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716515" y="2682433"/>
            <a:ext cx="4711627" cy="321574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Caused by excessive loss of electrolytes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Early warning sign of heat stress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Painful cramps usually in legs or abdomen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Stop activity, hydrate, rest in cool place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b="1"/>
              <a:t>Get medical attention if condition continues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48177" y="6217920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z="100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00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40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/>
              <a:t>Heat Exhaustion: Signs and Symptoms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1C35BA5-0F40-4DB7-8B6C-A7E38A79E72C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graphicFrame>
        <p:nvGraphicFramePr>
          <p:cNvPr id="17413" name="Content Placeholder 2">
            <a:extLst>
              <a:ext uri="{FF2B5EF4-FFF2-40B4-BE49-F238E27FC236}">
                <a16:creationId xmlns:a16="http://schemas.microsoft.com/office/drawing/2014/main" id="{8D3DEC26-E5E5-484C-8D9C-4FA11B3DA0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52684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623531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711</Words>
  <Application>Microsoft Office PowerPoint</Application>
  <PresentationFormat>On-screen Show (4:3)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Wingdings 2</vt:lpstr>
      <vt:lpstr>HDOfficeLightV0</vt:lpstr>
      <vt:lpstr>Office Theme</vt:lpstr>
      <vt:lpstr>HEAT STRESS Training</vt:lpstr>
      <vt:lpstr>Factors Increasing Risk for  Heat-Related Illnesses</vt:lpstr>
      <vt:lpstr>Heat-Related Illnesses</vt:lpstr>
      <vt:lpstr>Dehydration: Signs and Symptoms </vt:lpstr>
      <vt:lpstr>Dehydration: Signs and Symptoms </vt:lpstr>
      <vt:lpstr>Dehydration Care</vt:lpstr>
      <vt:lpstr>Heat Cramps</vt:lpstr>
      <vt:lpstr>HEAT CRAMPS</vt:lpstr>
      <vt:lpstr>Heat Exhaustion: Signs and Symptoms</vt:lpstr>
      <vt:lpstr>Heat Exhaustion: Care</vt:lpstr>
      <vt:lpstr>Heat Stroke</vt:lpstr>
      <vt:lpstr>Heat Stroke: Signs and Symptoms</vt:lpstr>
      <vt:lpstr>HEAT STROKE</vt:lpstr>
      <vt:lpstr>PowerPoint Presentation</vt:lpstr>
      <vt:lpstr>Heat Stroke Care</vt:lpstr>
      <vt:lpstr>SYMPTOMS</vt:lpstr>
      <vt:lpstr>TREATMENT</vt:lpstr>
      <vt:lpstr>ENVIRONMENTAL RISK FACTORS</vt:lpstr>
      <vt:lpstr>JOB RISK FACTORS</vt:lpstr>
      <vt:lpstr>WORKER RESPONSIBILITY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EHS Refresher Training</dc:title>
  <dc:creator>BAIR, ELIZABETH</dc:creator>
  <cp:lastModifiedBy>ENDSLEY, ALEKSANDRA</cp:lastModifiedBy>
  <cp:revision>23</cp:revision>
  <cp:lastPrinted>2020-01-14T14:47:05Z</cp:lastPrinted>
  <dcterms:created xsi:type="dcterms:W3CDTF">2019-12-12T17:04:03Z</dcterms:created>
  <dcterms:modified xsi:type="dcterms:W3CDTF">2020-03-25T14:14:46Z</dcterms:modified>
</cp:coreProperties>
</file>